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f52c5317b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9f97f893c4882"/>
  </p:sldMasterIdLst>
  <p:sldIdLst>
    <p:sldId xmlns:r="http://schemas.openxmlformats.org/officeDocument/2006/relationships" id="256" r:id="R686e84d29e424b75"/>
    <p:sldId xmlns:r="http://schemas.openxmlformats.org/officeDocument/2006/relationships" id="257" r:id="Rdb0288176df0443d"/>
    <p:sldId xmlns:r="http://schemas.openxmlformats.org/officeDocument/2006/relationships" id="258" r:id="Rbe2ef7dc2e05435e"/>
    <p:sldId xmlns:r="http://schemas.openxmlformats.org/officeDocument/2006/relationships" id="259" r:id="R63c437ece8d04bf6"/>
    <p:sldId xmlns:r="http://schemas.openxmlformats.org/officeDocument/2006/relationships" id="260" r:id="Rf763d59843e2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9f97f893c4882" /><Relationship Type="http://schemas.openxmlformats.org/officeDocument/2006/relationships/slide" Target="/ppt/slides/slide1.xml" Id="R686e84d29e424b75" /><Relationship Type="http://schemas.openxmlformats.org/officeDocument/2006/relationships/slide" Target="/ppt/slides/slide2.xml" Id="Rdb0288176df0443d" /><Relationship Type="http://schemas.openxmlformats.org/officeDocument/2006/relationships/slide" Target="/ppt/slides/slide3.xml" Id="Rbe2ef7dc2e05435e" /><Relationship Type="http://schemas.openxmlformats.org/officeDocument/2006/relationships/slide" Target="/ppt/slides/slide4.xml" Id="R63c437ece8d04bf6" /><Relationship Type="http://schemas.openxmlformats.org/officeDocument/2006/relationships/slide" Target="/ppt/slides/slide5.xml" Id="Rf763d59843e2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34ac296d6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c9d4387fc4eff" /><Relationship Type="http://schemas.openxmlformats.org/officeDocument/2006/relationships/theme" Target="/ppt/slideMasters/theme/theme1.xml" Id="Rd58f9b6b9abb49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c9d4387fc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944f78bd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a338b214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ce809d6e6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97587b81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839816912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BERGEN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Håsteins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koehne@online.no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993 902 578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BERGEN</a:t>
            </a:r>
          </a:p>
        </p:txBody>
      </p:sp>
    </p:spTree>
  </p:cSld>
  <p:clrMapOvr>
    <a:masterClrMapping xmlns:a="http://schemas.openxmlformats.org/drawingml/2006/main"/>
  </p:clrMapOvr>
</p:sld>
</file>