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100698952d4c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83b39d1cac409c"/>
  </p:sldMasterIdLst>
  <p:sldIdLst>
    <p:sldId xmlns:r="http://schemas.openxmlformats.org/officeDocument/2006/relationships" id="256" r:id="R9c42104020854a05"/>
    <p:sldId xmlns:r="http://schemas.openxmlformats.org/officeDocument/2006/relationships" id="257" r:id="Re37ecb8952fc4097"/>
    <p:sldId xmlns:r="http://schemas.openxmlformats.org/officeDocument/2006/relationships" id="258" r:id="R2f7769fba2a04fd2"/>
    <p:sldId xmlns:r="http://schemas.openxmlformats.org/officeDocument/2006/relationships" id="259" r:id="R8e9cbc57a9d9412e"/>
    <p:sldId xmlns:r="http://schemas.openxmlformats.org/officeDocument/2006/relationships" id="260" r:id="R8dbe3961c15a45cb"/>
    <p:sldId xmlns:r="http://schemas.openxmlformats.org/officeDocument/2006/relationships" id="261" r:id="R73e616ea07204e2b"/>
    <p:sldId xmlns:r="http://schemas.openxmlformats.org/officeDocument/2006/relationships" id="262" r:id="Ra285cb999bd242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83b39d1cac409c" /><Relationship Type="http://schemas.openxmlformats.org/officeDocument/2006/relationships/slide" Target="/ppt/slides/slide1.xml" Id="R9c42104020854a05" /><Relationship Type="http://schemas.openxmlformats.org/officeDocument/2006/relationships/slide" Target="/ppt/slides/slide2.xml" Id="Re37ecb8952fc4097" /><Relationship Type="http://schemas.openxmlformats.org/officeDocument/2006/relationships/slide" Target="/ppt/slides/slide3.xml" Id="R2f7769fba2a04fd2" /><Relationship Type="http://schemas.openxmlformats.org/officeDocument/2006/relationships/slide" Target="/ppt/slides/slide4.xml" Id="R8e9cbc57a9d9412e" /><Relationship Type="http://schemas.openxmlformats.org/officeDocument/2006/relationships/slide" Target="/ppt/slides/slide5.xml" Id="R8dbe3961c15a45cb" /><Relationship Type="http://schemas.openxmlformats.org/officeDocument/2006/relationships/slide" Target="/ppt/slides/slide6.xml" Id="R73e616ea07204e2b" /><Relationship Type="http://schemas.openxmlformats.org/officeDocument/2006/relationships/slide" Target="/ppt/slides/slide7.xml" Id="Ra285cb999bd242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6d8fe4deff46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1d0ccb90a4e59" /><Relationship Type="http://schemas.openxmlformats.org/officeDocument/2006/relationships/theme" Target="/ppt/slideMasters/theme/theme1.xml" Id="Rdb7f54efb97d44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c1d0ccb90a4e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1bee7a7de4c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0f40c493b48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e7efc9d1a44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830ffe8a941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b673de95a4e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24afcddd043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7d86955f646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13 135 000 000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14 390 000 000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LANCELOT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NETROM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PINJONG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 SAPHENA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993 853 712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