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2a21963bc748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da89de22f14a51"/>
  </p:sldMasterIdLst>
  <p:sldIdLst>
    <p:sldId xmlns:r="http://schemas.openxmlformats.org/officeDocument/2006/relationships" id="256" r:id="R89c1f701045c4d94"/>
    <p:sldId xmlns:r="http://schemas.openxmlformats.org/officeDocument/2006/relationships" id="257" r:id="R1aa3034f92e64fc3"/>
    <p:sldId xmlns:r="http://schemas.openxmlformats.org/officeDocument/2006/relationships" id="258" r:id="R997b4949ae7d4984"/>
    <p:sldId xmlns:r="http://schemas.openxmlformats.org/officeDocument/2006/relationships" id="259" r:id="R752e13729b7246fd"/>
    <p:sldId xmlns:r="http://schemas.openxmlformats.org/officeDocument/2006/relationships" id="260" r:id="R752abcb4bd6343b5"/>
    <p:sldId xmlns:r="http://schemas.openxmlformats.org/officeDocument/2006/relationships" id="261" r:id="R0eeb2ae8ca484727"/>
    <p:sldId xmlns:r="http://schemas.openxmlformats.org/officeDocument/2006/relationships" id="262" r:id="R335bbc5298a6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a89de22f14a51" /><Relationship Type="http://schemas.openxmlformats.org/officeDocument/2006/relationships/slide" Target="/ppt/slides/slide1.xml" Id="R89c1f701045c4d94" /><Relationship Type="http://schemas.openxmlformats.org/officeDocument/2006/relationships/slide" Target="/ppt/slides/slide2.xml" Id="R1aa3034f92e64fc3" /><Relationship Type="http://schemas.openxmlformats.org/officeDocument/2006/relationships/slide" Target="/ppt/slides/slide3.xml" Id="R997b4949ae7d4984" /><Relationship Type="http://schemas.openxmlformats.org/officeDocument/2006/relationships/slide" Target="/ppt/slides/slide4.xml" Id="R752e13729b7246fd" /><Relationship Type="http://schemas.openxmlformats.org/officeDocument/2006/relationships/slide" Target="/ppt/slides/slide5.xml" Id="R752abcb4bd6343b5" /><Relationship Type="http://schemas.openxmlformats.org/officeDocument/2006/relationships/slide" Target="/ppt/slides/slide6.xml" Id="R0eeb2ae8ca484727" /><Relationship Type="http://schemas.openxmlformats.org/officeDocument/2006/relationships/slide" Target="/ppt/slides/slide7.xml" Id="R335bbc5298a6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b487a0c8c94b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4e87dc0da4382" /><Relationship Type="http://schemas.openxmlformats.org/officeDocument/2006/relationships/theme" Target="/ppt/slideMasters/theme/theme1.xml" Id="Ref411b64750c47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84e87dc0da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6127c630e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263f567ee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8859926424e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6cb57f32f44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ca6b53320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ef9257b284d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7521d651d42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SERVICES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380 852 748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43 881 843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38 856 730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60 613 042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234 675 872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LITU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 GRUPPEN AS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993 800 139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SERVICES AS</a:t>
            </a:r>
          </a:p>
        </p:txBody>
      </p:sp>
    </p:spTree>
  </p:cSld>
  <p:clrMapOvr>
    <a:masterClrMapping xmlns:a="http://schemas.openxmlformats.org/drawingml/2006/main"/>
  </p:clrMapOvr>
</p:sld>
</file>