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35f156fd3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da7fd2c8b4661"/>
  </p:sldMasterIdLst>
  <p:sldIdLst>
    <p:sldId xmlns:r="http://schemas.openxmlformats.org/officeDocument/2006/relationships" id="256" r:id="R7c220ee42ba34216"/>
    <p:sldId xmlns:r="http://schemas.openxmlformats.org/officeDocument/2006/relationships" id="257" r:id="Rdad0986a5543492d"/>
    <p:sldId xmlns:r="http://schemas.openxmlformats.org/officeDocument/2006/relationships" id="258" r:id="R31dda3a887624b4c"/>
    <p:sldId xmlns:r="http://schemas.openxmlformats.org/officeDocument/2006/relationships" id="259" r:id="Rfd73c496243c4352"/>
    <p:sldId xmlns:r="http://schemas.openxmlformats.org/officeDocument/2006/relationships" id="260" r:id="R1750e0e20b0842b3"/>
    <p:sldId xmlns:r="http://schemas.openxmlformats.org/officeDocument/2006/relationships" id="261" r:id="R21484c0ccc93470e"/>
    <p:sldId xmlns:r="http://schemas.openxmlformats.org/officeDocument/2006/relationships" id="262" r:id="Ra8709cdb325c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da7fd2c8b4661" /><Relationship Type="http://schemas.openxmlformats.org/officeDocument/2006/relationships/slide" Target="/ppt/slides/slide1.xml" Id="R7c220ee42ba34216" /><Relationship Type="http://schemas.openxmlformats.org/officeDocument/2006/relationships/slide" Target="/ppt/slides/slide2.xml" Id="Rdad0986a5543492d" /><Relationship Type="http://schemas.openxmlformats.org/officeDocument/2006/relationships/slide" Target="/ppt/slides/slide3.xml" Id="R31dda3a887624b4c" /><Relationship Type="http://schemas.openxmlformats.org/officeDocument/2006/relationships/slide" Target="/ppt/slides/slide4.xml" Id="Rfd73c496243c4352" /><Relationship Type="http://schemas.openxmlformats.org/officeDocument/2006/relationships/slide" Target="/ppt/slides/slide5.xml" Id="R1750e0e20b0842b3" /><Relationship Type="http://schemas.openxmlformats.org/officeDocument/2006/relationships/slide" Target="/ppt/slides/slide6.xml" Id="R21484c0ccc93470e" /><Relationship Type="http://schemas.openxmlformats.org/officeDocument/2006/relationships/slide" Target="/ppt/slides/slide7.xml" Id="Ra8709cdb325c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5e552158d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7a1124a341a9" /><Relationship Type="http://schemas.openxmlformats.org/officeDocument/2006/relationships/theme" Target="/ppt/slideMasters/theme/theme1.xml" Id="R8b9f67012f74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b7a1124a3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f4123fd93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729d7f910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e609fac8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50e19392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5e82d1a3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bc1765ba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beb8cac3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