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28abfc94a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23b958dae49cd"/>
  </p:sldMasterIdLst>
  <p:sldIdLst>
    <p:sldId xmlns:r="http://schemas.openxmlformats.org/officeDocument/2006/relationships" id="256" r:id="R1d54ef87b5f84b94"/>
    <p:sldId xmlns:r="http://schemas.openxmlformats.org/officeDocument/2006/relationships" id="257" r:id="R27735fc8a96c44d1"/>
    <p:sldId xmlns:r="http://schemas.openxmlformats.org/officeDocument/2006/relationships" id="258" r:id="Rd93f87141d4e4549"/>
    <p:sldId xmlns:r="http://schemas.openxmlformats.org/officeDocument/2006/relationships" id="259" r:id="R2e535913e48047ea"/>
    <p:sldId xmlns:r="http://schemas.openxmlformats.org/officeDocument/2006/relationships" id="260" r:id="R3dd547db27354b62"/>
    <p:sldId xmlns:r="http://schemas.openxmlformats.org/officeDocument/2006/relationships" id="261" r:id="R6295cc2f7cd5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23b958dae49cd" /><Relationship Type="http://schemas.openxmlformats.org/officeDocument/2006/relationships/slide" Target="/ppt/slides/slide1.xml" Id="R1d54ef87b5f84b94" /><Relationship Type="http://schemas.openxmlformats.org/officeDocument/2006/relationships/slide" Target="/ppt/slides/slide2.xml" Id="R27735fc8a96c44d1" /><Relationship Type="http://schemas.openxmlformats.org/officeDocument/2006/relationships/slide" Target="/ppt/slides/slide3.xml" Id="Rd93f87141d4e4549" /><Relationship Type="http://schemas.openxmlformats.org/officeDocument/2006/relationships/slide" Target="/ppt/slides/slide4.xml" Id="R2e535913e48047ea" /><Relationship Type="http://schemas.openxmlformats.org/officeDocument/2006/relationships/slide" Target="/ppt/slides/slide5.xml" Id="R3dd547db27354b62" /><Relationship Type="http://schemas.openxmlformats.org/officeDocument/2006/relationships/slide" Target="/ppt/slides/slide6.xml" Id="R6295cc2f7cd5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4dc1c846a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2ac3e0304f58" /><Relationship Type="http://schemas.openxmlformats.org/officeDocument/2006/relationships/theme" Target="/ppt/slideMasters/theme/theme1.xml" Id="Re8eca4d3c84d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b2ac3e030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0340e97d3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ad4a7149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2c43dc01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752505bc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4f0af837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ec38a671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