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b74390c03048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8ed4fe02b947be"/>
  </p:sldMasterIdLst>
  <p:sldIdLst>
    <p:sldId xmlns:r="http://schemas.openxmlformats.org/officeDocument/2006/relationships" id="256" r:id="R082f82bb8de34db0"/>
    <p:sldId xmlns:r="http://schemas.openxmlformats.org/officeDocument/2006/relationships" id="257" r:id="R8438009e42b4458b"/>
    <p:sldId xmlns:r="http://schemas.openxmlformats.org/officeDocument/2006/relationships" id="258" r:id="R22e680a39ece4fc6"/>
    <p:sldId xmlns:r="http://schemas.openxmlformats.org/officeDocument/2006/relationships" id="259" r:id="Rce40f4ce57a74e26"/>
    <p:sldId xmlns:r="http://schemas.openxmlformats.org/officeDocument/2006/relationships" id="260" r:id="Rf5ada0d34d3a4eb9"/>
    <p:sldId xmlns:r="http://schemas.openxmlformats.org/officeDocument/2006/relationships" id="261" r:id="Rf3ba98c4be5945e9"/>
    <p:sldId xmlns:r="http://schemas.openxmlformats.org/officeDocument/2006/relationships" id="262" r:id="R9b3a2f115d3e4a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8ed4fe02b947be" /><Relationship Type="http://schemas.openxmlformats.org/officeDocument/2006/relationships/slide" Target="/ppt/slides/slide1.xml" Id="R082f82bb8de34db0" /><Relationship Type="http://schemas.openxmlformats.org/officeDocument/2006/relationships/slide" Target="/ppt/slides/slide2.xml" Id="R8438009e42b4458b" /><Relationship Type="http://schemas.openxmlformats.org/officeDocument/2006/relationships/slide" Target="/ppt/slides/slide3.xml" Id="R22e680a39ece4fc6" /><Relationship Type="http://schemas.openxmlformats.org/officeDocument/2006/relationships/slide" Target="/ppt/slides/slide4.xml" Id="Rce40f4ce57a74e26" /><Relationship Type="http://schemas.openxmlformats.org/officeDocument/2006/relationships/slide" Target="/ppt/slides/slide5.xml" Id="Rf5ada0d34d3a4eb9" /><Relationship Type="http://schemas.openxmlformats.org/officeDocument/2006/relationships/slide" Target="/ppt/slides/slide6.xml" Id="Rf3ba98c4be5945e9" /><Relationship Type="http://schemas.openxmlformats.org/officeDocument/2006/relationships/slide" Target="/ppt/slides/slide7.xml" Id="R9b3a2f115d3e4a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6f3118cda246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f716c85074a1d" /><Relationship Type="http://schemas.openxmlformats.org/officeDocument/2006/relationships/theme" Target="/ppt/slideMasters/theme/theme1.xml" Id="Rf80c9807306844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5f716c85074a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a2fbeef7924a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8c262ab4c4e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bb36beb9341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8bf3870344f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39b1ca0e948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356688be649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d5191e7a2442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BN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BN GRUPPEN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462 780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2 328 877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44 946 764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45 149 401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NÆSS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post@bngruppen.no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www.bngruppen.no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993 757 055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BN GRUPPEN AS</a:t>
            </a:r>
          </a:p>
        </p:txBody>
      </p:sp>
    </p:spTree>
  </p:cSld>
  <p:clrMapOvr>
    <a:masterClrMapping xmlns:a="http://schemas.openxmlformats.org/drawingml/2006/main"/>
  </p:clrMapOvr>
</p:sld>
</file>