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3ae877f97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1a5e6325949ff"/>
  </p:sldMasterIdLst>
  <p:sldIdLst>
    <p:sldId xmlns:r="http://schemas.openxmlformats.org/officeDocument/2006/relationships" id="256" r:id="R9f4215281012485d"/>
    <p:sldId xmlns:r="http://schemas.openxmlformats.org/officeDocument/2006/relationships" id="257" r:id="R77e9e3a23f8f4e3f"/>
    <p:sldId xmlns:r="http://schemas.openxmlformats.org/officeDocument/2006/relationships" id="258" r:id="Rf554f149cf584765"/>
    <p:sldId xmlns:r="http://schemas.openxmlformats.org/officeDocument/2006/relationships" id="259" r:id="R48d27b3f4b264c93"/>
    <p:sldId xmlns:r="http://schemas.openxmlformats.org/officeDocument/2006/relationships" id="260" r:id="Rc69507286ec14743"/>
    <p:sldId xmlns:r="http://schemas.openxmlformats.org/officeDocument/2006/relationships" id="261" r:id="R784b58b13af2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1a5e6325949ff" /><Relationship Type="http://schemas.openxmlformats.org/officeDocument/2006/relationships/slide" Target="/ppt/slides/slide1.xml" Id="R9f4215281012485d" /><Relationship Type="http://schemas.openxmlformats.org/officeDocument/2006/relationships/slide" Target="/ppt/slides/slide2.xml" Id="R77e9e3a23f8f4e3f" /><Relationship Type="http://schemas.openxmlformats.org/officeDocument/2006/relationships/slide" Target="/ppt/slides/slide3.xml" Id="Rf554f149cf584765" /><Relationship Type="http://schemas.openxmlformats.org/officeDocument/2006/relationships/slide" Target="/ppt/slides/slide4.xml" Id="R48d27b3f4b264c93" /><Relationship Type="http://schemas.openxmlformats.org/officeDocument/2006/relationships/slide" Target="/ppt/slides/slide5.xml" Id="Rc69507286ec14743" /><Relationship Type="http://schemas.openxmlformats.org/officeDocument/2006/relationships/slide" Target="/ppt/slides/slide6.xml" Id="R784b58b13af2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d8ab2ab44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0d210fb34a25" /><Relationship Type="http://schemas.openxmlformats.org/officeDocument/2006/relationships/theme" Target="/ppt/slideMasters/theme/theme1.xml" Id="R77345fa6a17d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10d210fb3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722b80a8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9a8a81b27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df3c1dac2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9b2e1ff2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3e4dedb44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8f0cf9c194d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993 757 055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