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3ab369a2acc430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165157582e24a8f"/>
  </p:sldMasterIdLst>
  <p:sldIdLst>
    <p:sldId xmlns:r="http://schemas.openxmlformats.org/officeDocument/2006/relationships" id="256" r:id="R006b969849ab440f"/>
    <p:sldId xmlns:r="http://schemas.openxmlformats.org/officeDocument/2006/relationships" id="257" r:id="R393b058e3bdc4b9e"/>
    <p:sldId xmlns:r="http://schemas.openxmlformats.org/officeDocument/2006/relationships" id="258" r:id="R7cefb0a9848c473a"/>
    <p:sldId xmlns:r="http://schemas.openxmlformats.org/officeDocument/2006/relationships" id="259" r:id="R7e2fb2ea59f24326"/>
    <p:sldId xmlns:r="http://schemas.openxmlformats.org/officeDocument/2006/relationships" id="260" r:id="R354a839433ad42d3"/>
    <p:sldId xmlns:r="http://schemas.openxmlformats.org/officeDocument/2006/relationships" id="261" r:id="Raa526b9b46a84931"/>
    <p:sldId xmlns:r="http://schemas.openxmlformats.org/officeDocument/2006/relationships" id="262" r:id="Reeb1aa8098944f5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165157582e24a8f" /><Relationship Type="http://schemas.openxmlformats.org/officeDocument/2006/relationships/slide" Target="/ppt/slides/slide1.xml" Id="R006b969849ab440f" /><Relationship Type="http://schemas.openxmlformats.org/officeDocument/2006/relationships/slide" Target="/ppt/slides/slide2.xml" Id="R393b058e3bdc4b9e" /><Relationship Type="http://schemas.openxmlformats.org/officeDocument/2006/relationships/slide" Target="/ppt/slides/slide3.xml" Id="R7cefb0a9848c473a" /><Relationship Type="http://schemas.openxmlformats.org/officeDocument/2006/relationships/slide" Target="/ppt/slides/slide4.xml" Id="R7e2fb2ea59f24326" /><Relationship Type="http://schemas.openxmlformats.org/officeDocument/2006/relationships/slide" Target="/ppt/slides/slide5.xml" Id="R354a839433ad42d3" /><Relationship Type="http://schemas.openxmlformats.org/officeDocument/2006/relationships/slide" Target="/ppt/slides/slide6.xml" Id="Raa526b9b46a84931" /><Relationship Type="http://schemas.openxmlformats.org/officeDocument/2006/relationships/slide" Target="/ppt/slides/slide7.xml" Id="Reeb1aa8098944f5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58d8b3395ce49d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bc5352bb734ee5" /><Relationship Type="http://schemas.openxmlformats.org/officeDocument/2006/relationships/theme" Target="/ppt/slideMasters/theme/theme1.xml" Id="Rda46d2a98d1c467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9bc5352bb734ee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3d2d84a61b49f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683db3be77400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d084780aa94bd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24b6f8c68e4ef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1b20b9138444c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097fbcaf7043a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6062733c7244a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NOTAR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NOTAR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NOTAR AS ble etablert [år] og holder til i Kristiansund 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NOTAR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NOTAR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NOTAR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16 679 910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7 413 420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14 468 461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27 730 032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43 232 493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NOTAR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RATON INVEST AS  –  73,0 %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RATON PARTNERS AS  –  27,0 %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NOTAR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Knut Siems gate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6509 Kristiansund 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www.notar.no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993 747 408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NOTAR AS</a:t>
            </a:r>
          </a:p>
        </p:txBody>
      </p:sp>
    </p:spTree>
  </p:cSld>
  <p:clrMapOvr>
    <a:masterClrMapping xmlns:a="http://schemas.openxmlformats.org/drawingml/2006/main"/>
  </p:clrMapOvr>
</p:sld>
</file>