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3246aef764c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441e7c9cd4a9b"/>
  </p:sldMasterIdLst>
  <p:sldIdLst>
    <p:sldId xmlns:r="http://schemas.openxmlformats.org/officeDocument/2006/relationships" id="256" r:id="Re58c3d02456547c3"/>
    <p:sldId xmlns:r="http://schemas.openxmlformats.org/officeDocument/2006/relationships" id="257" r:id="Re363d4c9881743dc"/>
    <p:sldId xmlns:r="http://schemas.openxmlformats.org/officeDocument/2006/relationships" id="258" r:id="R1a7ed9c9c1294d07"/>
    <p:sldId xmlns:r="http://schemas.openxmlformats.org/officeDocument/2006/relationships" id="259" r:id="R8f9f1a56b73a401b"/>
    <p:sldId xmlns:r="http://schemas.openxmlformats.org/officeDocument/2006/relationships" id="260" r:id="R228a329d23a14c25"/>
    <p:sldId xmlns:r="http://schemas.openxmlformats.org/officeDocument/2006/relationships" id="261" r:id="R178321dfcd1448a6"/>
    <p:sldId xmlns:r="http://schemas.openxmlformats.org/officeDocument/2006/relationships" id="262" r:id="R63962efe3dac47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441e7c9cd4a9b" /><Relationship Type="http://schemas.openxmlformats.org/officeDocument/2006/relationships/slide" Target="/ppt/slides/slide1.xml" Id="Re58c3d02456547c3" /><Relationship Type="http://schemas.openxmlformats.org/officeDocument/2006/relationships/slide" Target="/ppt/slides/slide2.xml" Id="Re363d4c9881743dc" /><Relationship Type="http://schemas.openxmlformats.org/officeDocument/2006/relationships/slide" Target="/ppt/slides/slide3.xml" Id="R1a7ed9c9c1294d07" /><Relationship Type="http://schemas.openxmlformats.org/officeDocument/2006/relationships/slide" Target="/ppt/slides/slide4.xml" Id="R8f9f1a56b73a401b" /><Relationship Type="http://schemas.openxmlformats.org/officeDocument/2006/relationships/slide" Target="/ppt/slides/slide5.xml" Id="R228a329d23a14c25" /><Relationship Type="http://schemas.openxmlformats.org/officeDocument/2006/relationships/slide" Target="/ppt/slides/slide6.xml" Id="R178321dfcd1448a6" /><Relationship Type="http://schemas.openxmlformats.org/officeDocument/2006/relationships/slide" Target="/ppt/slides/slide7.xml" Id="R63962efe3dac47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54f8322dd845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4dd14835d4495" /><Relationship Type="http://schemas.openxmlformats.org/officeDocument/2006/relationships/theme" Target="/ppt/slideMasters/theme/theme1.xml" Id="Ra189753ecec94a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f4dd14835d44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95d3f4a4d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b17e38aaf41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650c655a4b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65915f51e40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26442d5754d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a7e11767e44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428b5b9f149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1 675 127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4 986 552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12 690 165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KRISTIN J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 Griegs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kristin.haaland@merkantil-consult.no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993 642 428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 HOLDING AS</a:t>
            </a:r>
          </a:p>
        </p:txBody>
      </p:sp>
    </p:spTree>
  </p:cSld>
  <p:clrMapOvr>
    <a:masterClrMapping xmlns:a="http://schemas.openxmlformats.org/drawingml/2006/main"/>
  </p:clrMapOvr>
</p:sld>
</file>