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3db9bab72047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43899397f84002"/>
  </p:sldMasterIdLst>
  <p:sldIdLst>
    <p:sldId xmlns:r="http://schemas.openxmlformats.org/officeDocument/2006/relationships" id="256" r:id="R03ef645067424450"/>
    <p:sldId xmlns:r="http://schemas.openxmlformats.org/officeDocument/2006/relationships" id="257" r:id="R38d5b4bfdf124c60"/>
    <p:sldId xmlns:r="http://schemas.openxmlformats.org/officeDocument/2006/relationships" id="258" r:id="R6dad14b2829f4e74"/>
    <p:sldId xmlns:r="http://schemas.openxmlformats.org/officeDocument/2006/relationships" id="259" r:id="Rb0c307b781d24494"/>
    <p:sldId xmlns:r="http://schemas.openxmlformats.org/officeDocument/2006/relationships" id="260" r:id="R0acbb0e1e2bc4798"/>
    <p:sldId xmlns:r="http://schemas.openxmlformats.org/officeDocument/2006/relationships" id="261" r:id="Rcf971c31eabe42a8"/>
    <p:sldId xmlns:r="http://schemas.openxmlformats.org/officeDocument/2006/relationships" id="262" r:id="Ra7f04d71ed5b41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43899397f84002" /><Relationship Type="http://schemas.openxmlformats.org/officeDocument/2006/relationships/slide" Target="/ppt/slides/slide1.xml" Id="R03ef645067424450" /><Relationship Type="http://schemas.openxmlformats.org/officeDocument/2006/relationships/slide" Target="/ppt/slides/slide2.xml" Id="R38d5b4bfdf124c60" /><Relationship Type="http://schemas.openxmlformats.org/officeDocument/2006/relationships/slide" Target="/ppt/slides/slide3.xml" Id="R6dad14b2829f4e74" /><Relationship Type="http://schemas.openxmlformats.org/officeDocument/2006/relationships/slide" Target="/ppt/slides/slide4.xml" Id="Rb0c307b781d24494" /><Relationship Type="http://schemas.openxmlformats.org/officeDocument/2006/relationships/slide" Target="/ppt/slides/slide5.xml" Id="R0acbb0e1e2bc4798" /><Relationship Type="http://schemas.openxmlformats.org/officeDocument/2006/relationships/slide" Target="/ppt/slides/slide6.xml" Id="Rcf971c31eabe42a8" /><Relationship Type="http://schemas.openxmlformats.org/officeDocument/2006/relationships/slide" Target="/ppt/slides/slide7.xml" Id="Ra7f04d71ed5b41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e4047b7e7044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fc4ce6761466e" /><Relationship Type="http://schemas.openxmlformats.org/officeDocument/2006/relationships/theme" Target="/ppt/slideMasters/theme/theme1.xml" Id="Re9eada2164104e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bfc4ce676146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47f66b73148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7ea6eb6084e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b0453accc43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52d05632747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577850a3c4c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7598a8d904a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d3051f0744d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5 157 644 000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2 227 047 000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2 231 980 000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1 206 736 000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1 875 253 000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70,3 %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AABØ LEIF ÅGE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AARVOLD SVEN MOZART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MARTIN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SIV IRENE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993 606 650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