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517776841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7b1e76c1e42a1"/>
  </p:sldMasterIdLst>
  <p:sldIdLst>
    <p:sldId xmlns:r="http://schemas.openxmlformats.org/officeDocument/2006/relationships" id="256" r:id="R899b83dc49d24849"/>
    <p:sldId xmlns:r="http://schemas.openxmlformats.org/officeDocument/2006/relationships" id="257" r:id="R6e0f1c93c58649f6"/>
    <p:sldId xmlns:r="http://schemas.openxmlformats.org/officeDocument/2006/relationships" id="258" r:id="Rd2b218ae92724a4a"/>
    <p:sldId xmlns:r="http://schemas.openxmlformats.org/officeDocument/2006/relationships" id="259" r:id="Re16ed2c742d14f75"/>
    <p:sldId xmlns:r="http://schemas.openxmlformats.org/officeDocument/2006/relationships" id="260" r:id="R3c818aaabf574def"/>
    <p:sldId xmlns:r="http://schemas.openxmlformats.org/officeDocument/2006/relationships" id="261" r:id="Rb2774bf992424f87"/>
    <p:sldId xmlns:r="http://schemas.openxmlformats.org/officeDocument/2006/relationships" id="262" r:id="R2f1164b74037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7b1e76c1e42a1" /><Relationship Type="http://schemas.openxmlformats.org/officeDocument/2006/relationships/slide" Target="/ppt/slides/slide1.xml" Id="R899b83dc49d24849" /><Relationship Type="http://schemas.openxmlformats.org/officeDocument/2006/relationships/slide" Target="/ppt/slides/slide2.xml" Id="R6e0f1c93c58649f6" /><Relationship Type="http://schemas.openxmlformats.org/officeDocument/2006/relationships/slide" Target="/ppt/slides/slide3.xml" Id="Rd2b218ae92724a4a" /><Relationship Type="http://schemas.openxmlformats.org/officeDocument/2006/relationships/slide" Target="/ppt/slides/slide4.xml" Id="Re16ed2c742d14f75" /><Relationship Type="http://schemas.openxmlformats.org/officeDocument/2006/relationships/slide" Target="/ppt/slides/slide5.xml" Id="R3c818aaabf574def" /><Relationship Type="http://schemas.openxmlformats.org/officeDocument/2006/relationships/slide" Target="/ppt/slides/slide6.xml" Id="Rb2774bf992424f87" /><Relationship Type="http://schemas.openxmlformats.org/officeDocument/2006/relationships/slide" Target="/ppt/slides/slide7.xml" Id="R2f1164b74037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4d285b39a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b36c729514be5" /><Relationship Type="http://schemas.openxmlformats.org/officeDocument/2006/relationships/theme" Target="/ppt/slideMasters/theme/theme1.xml" Id="R3905afe95e6a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b36c72951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9cad33b6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7a845096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6ccc23fc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896d0dc1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79ac936b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ec7903e8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93b0e2cf4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 CONSULTING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TAXERÅS TJØSTEL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Takseråsbakken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tjtconsulting@gmail.com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