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4f9c0f0bc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7f8e1ef5a47d3"/>
  </p:sldMasterIdLst>
  <p:sldIdLst>
    <p:sldId xmlns:r="http://schemas.openxmlformats.org/officeDocument/2006/relationships" id="256" r:id="R7bfa42815d344514"/>
    <p:sldId xmlns:r="http://schemas.openxmlformats.org/officeDocument/2006/relationships" id="257" r:id="R2912f54adfe4455d"/>
    <p:sldId xmlns:r="http://schemas.openxmlformats.org/officeDocument/2006/relationships" id="258" r:id="R078f045a164a41bd"/>
    <p:sldId xmlns:r="http://schemas.openxmlformats.org/officeDocument/2006/relationships" id="259" r:id="Rd5a2e62dc7554dee"/>
    <p:sldId xmlns:r="http://schemas.openxmlformats.org/officeDocument/2006/relationships" id="260" r:id="R378349783abb4c09"/>
    <p:sldId xmlns:r="http://schemas.openxmlformats.org/officeDocument/2006/relationships" id="261" r:id="R0c622b2cd99c41fa"/>
    <p:sldId xmlns:r="http://schemas.openxmlformats.org/officeDocument/2006/relationships" id="262" r:id="R97f2e31e5d9b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7f8e1ef5a47d3" /><Relationship Type="http://schemas.openxmlformats.org/officeDocument/2006/relationships/slide" Target="/ppt/slides/slide1.xml" Id="R7bfa42815d344514" /><Relationship Type="http://schemas.openxmlformats.org/officeDocument/2006/relationships/slide" Target="/ppt/slides/slide2.xml" Id="R2912f54adfe4455d" /><Relationship Type="http://schemas.openxmlformats.org/officeDocument/2006/relationships/slide" Target="/ppt/slides/slide3.xml" Id="R078f045a164a41bd" /><Relationship Type="http://schemas.openxmlformats.org/officeDocument/2006/relationships/slide" Target="/ppt/slides/slide4.xml" Id="Rd5a2e62dc7554dee" /><Relationship Type="http://schemas.openxmlformats.org/officeDocument/2006/relationships/slide" Target="/ppt/slides/slide5.xml" Id="R378349783abb4c09" /><Relationship Type="http://schemas.openxmlformats.org/officeDocument/2006/relationships/slide" Target="/ppt/slides/slide6.xml" Id="R0c622b2cd99c41fa" /><Relationship Type="http://schemas.openxmlformats.org/officeDocument/2006/relationships/slide" Target="/ppt/slides/slide7.xml" Id="R97f2e31e5d9b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52b014d9f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e7a7fcc574a45" /><Relationship Type="http://schemas.openxmlformats.org/officeDocument/2006/relationships/theme" Target="/ppt/slideMasters/theme/theme1.xml" Id="R9d7fc6961353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e7a7fcc57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372aa6cb1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735aaf40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af8d8221c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cc9aaf666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ac84358c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8cb75367e44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d2748727244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MORGANA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36 301 190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300 766 116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303 115 997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