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22783443f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25583b83d346fb"/>
  </p:sldMasterIdLst>
  <p:sldIdLst>
    <p:sldId xmlns:r="http://schemas.openxmlformats.org/officeDocument/2006/relationships" id="256" r:id="R79a71aeb268a490a"/>
    <p:sldId xmlns:r="http://schemas.openxmlformats.org/officeDocument/2006/relationships" id="257" r:id="R511f0b0166d94014"/>
    <p:sldId xmlns:r="http://schemas.openxmlformats.org/officeDocument/2006/relationships" id="258" r:id="Rcac512404860462b"/>
    <p:sldId xmlns:r="http://schemas.openxmlformats.org/officeDocument/2006/relationships" id="259" r:id="Rda45997b407846c0"/>
    <p:sldId xmlns:r="http://schemas.openxmlformats.org/officeDocument/2006/relationships" id="260" r:id="R0472c07a334247b6"/>
    <p:sldId xmlns:r="http://schemas.openxmlformats.org/officeDocument/2006/relationships" id="261" r:id="Rd000a15b2807481c"/>
    <p:sldId xmlns:r="http://schemas.openxmlformats.org/officeDocument/2006/relationships" id="262" r:id="R3d1ffdbc0437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5583b83d346fb" /><Relationship Type="http://schemas.openxmlformats.org/officeDocument/2006/relationships/slide" Target="/ppt/slides/slide1.xml" Id="R79a71aeb268a490a" /><Relationship Type="http://schemas.openxmlformats.org/officeDocument/2006/relationships/slide" Target="/ppt/slides/slide2.xml" Id="R511f0b0166d94014" /><Relationship Type="http://schemas.openxmlformats.org/officeDocument/2006/relationships/slide" Target="/ppt/slides/slide3.xml" Id="Rcac512404860462b" /><Relationship Type="http://schemas.openxmlformats.org/officeDocument/2006/relationships/slide" Target="/ppt/slides/slide4.xml" Id="Rda45997b407846c0" /><Relationship Type="http://schemas.openxmlformats.org/officeDocument/2006/relationships/slide" Target="/ppt/slides/slide5.xml" Id="R0472c07a334247b6" /><Relationship Type="http://schemas.openxmlformats.org/officeDocument/2006/relationships/slide" Target="/ppt/slides/slide6.xml" Id="Rd000a15b2807481c" /><Relationship Type="http://schemas.openxmlformats.org/officeDocument/2006/relationships/slide" Target="/ppt/slides/slide7.xml" Id="R3d1ffdbc0437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387ef8e02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29dad33e4b41" /><Relationship Type="http://schemas.openxmlformats.org/officeDocument/2006/relationships/theme" Target="/ppt/slideMasters/theme/theme1.xml" Id="R899bf90181d549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429dad33e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4461684b7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48e7ea3a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8b0f7f42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6d0ced28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bc7f4f25240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fc2762c346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c9b39e29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