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ff19821e344b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23ef9911cd44ee"/>
  </p:sldMasterIdLst>
  <p:sldIdLst>
    <p:sldId xmlns:r="http://schemas.openxmlformats.org/officeDocument/2006/relationships" id="256" r:id="R60498bae7113466c"/>
    <p:sldId xmlns:r="http://schemas.openxmlformats.org/officeDocument/2006/relationships" id="257" r:id="Rb6f2af33daa04829"/>
    <p:sldId xmlns:r="http://schemas.openxmlformats.org/officeDocument/2006/relationships" id="258" r:id="R959053d6f14f4a89"/>
    <p:sldId xmlns:r="http://schemas.openxmlformats.org/officeDocument/2006/relationships" id="259" r:id="R280de5f62cf947de"/>
    <p:sldId xmlns:r="http://schemas.openxmlformats.org/officeDocument/2006/relationships" id="260" r:id="R74f8d3a331b6401d"/>
    <p:sldId xmlns:r="http://schemas.openxmlformats.org/officeDocument/2006/relationships" id="261" r:id="Rbeef8e91a0a4496c"/>
    <p:sldId xmlns:r="http://schemas.openxmlformats.org/officeDocument/2006/relationships" id="262" r:id="Rb50abdd41b064d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3ef9911cd44ee" /><Relationship Type="http://schemas.openxmlformats.org/officeDocument/2006/relationships/slide" Target="/ppt/slides/slide1.xml" Id="R60498bae7113466c" /><Relationship Type="http://schemas.openxmlformats.org/officeDocument/2006/relationships/slide" Target="/ppt/slides/slide2.xml" Id="Rb6f2af33daa04829" /><Relationship Type="http://schemas.openxmlformats.org/officeDocument/2006/relationships/slide" Target="/ppt/slides/slide3.xml" Id="R959053d6f14f4a89" /><Relationship Type="http://schemas.openxmlformats.org/officeDocument/2006/relationships/slide" Target="/ppt/slides/slide4.xml" Id="R280de5f62cf947de" /><Relationship Type="http://schemas.openxmlformats.org/officeDocument/2006/relationships/slide" Target="/ppt/slides/slide5.xml" Id="R74f8d3a331b6401d" /><Relationship Type="http://schemas.openxmlformats.org/officeDocument/2006/relationships/slide" Target="/ppt/slides/slide6.xml" Id="Rbeef8e91a0a4496c" /><Relationship Type="http://schemas.openxmlformats.org/officeDocument/2006/relationships/slide" Target="/ppt/slides/slide7.xml" Id="Rb50abdd41b064d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380de8a2640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92321505e45d8" /><Relationship Type="http://schemas.openxmlformats.org/officeDocument/2006/relationships/theme" Target="/ppt/slideMasters/theme/theme1.xml" Id="R25a752073a264d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b92321505e45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941f8b00549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3c1ca03bc45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75ff545da4e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d31b72eae40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3269100bc40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d3435713144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4d9660eae4a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RATON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RATON INVEST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5 033 808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5 529 809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7 601 788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 HOLDING AS  –  52,5 %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FLEMMEN HOLDING AS  –  27,3 %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RATON INVEST AS  –  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HENSOL AS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 FJØRTOFT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EVARICA AS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Siems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erik.pettersen@notar.no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993 585 572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INVEST AS</a:t>
            </a:r>
          </a:p>
        </p:txBody>
      </p:sp>
    </p:spTree>
  </p:cSld>
  <p:clrMapOvr>
    <a:masterClrMapping xmlns:a="http://schemas.openxmlformats.org/drawingml/2006/main"/>
  </p:clrMapOvr>
</p:sld>
</file>