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1dbcbb016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3c46eef3e410c"/>
  </p:sldMasterIdLst>
  <p:sldIdLst>
    <p:sldId xmlns:r="http://schemas.openxmlformats.org/officeDocument/2006/relationships" id="256" r:id="R19c7c6cb7f894054"/>
    <p:sldId xmlns:r="http://schemas.openxmlformats.org/officeDocument/2006/relationships" id="257" r:id="R3f64662cff134329"/>
    <p:sldId xmlns:r="http://schemas.openxmlformats.org/officeDocument/2006/relationships" id="258" r:id="R2e019f06be1b4c68"/>
    <p:sldId xmlns:r="http://schemas.openxmlformats.org/officeDocument/2006/relationships" id="259" r:id="R91f09f6ad0fc4b0f"/>
    <p:sldId xmlns:r="http://schemas.openxmlformats.org/officeDocument/2006/relationships" id="260" r:id="R48e67bf8369940bc"/>
    <p:sldId xmlns:r="http://schemas.openxmlformats.org/officeDocument/2006/relationships" id="261" r:id="Ree8ca3b36bbf469a"/>
    <p:sldId xmlns:r="http://schemas.openxmlformats.org/officeDocument/2006/relationships" id="262" r:id="R55750aa62fea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3c46eef3e410c" /><Relationship Type="http://schemas.openxmlformats.org/officeDocument/2006/relationships/slide" Target="/ppt/slides/slide1.xml" Id="R19c7c6cb7f894054" /><Relationship Type="http://schemas.openxmlformats.org/officeDocument/2006/relationships/slide" Target="/ppt/slides/slide2.xml" Id="R3f64662cff134329" /><Relationship Type="http://schemas.openxmlformats.org/officeDocument/2006/relationships/slide" Target="/ppt/slides/slide3.xml" Id="R2e019f06be1b4c68" /><Relationship Type="http://schemas.openxmlformats.org/officeDocument/2006/relationships/slide" Target="/ppt/slides/slide4.xml" Id="R91f09f6ad0fc4b0f" /><Relationship Type="http://schemas.openxmlformats.org/officeDocument/2006/relationships/slide" Target="/ppt/slides/slide5.xml" Id="R48e67bf8369940bc" /><Relationship Type="http://schemas.openxmlformats.org/officeDocument/2006/relationships/slide" Target="/ppt/slides/slide6.xml" Id="Ree8ca3b36bbf469a" /><Relationship Type="http://schemas.openxmlformats.org/officeDocument/2006/relationships/slide" Target="/ppt/slides/slide7.xml" Id="R55750aa62fea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c6f4168d0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2886305f4e49" /><Relationship Type="http://schemas.openxmlformats.org/officeDocument/2006/relationships/theme" Target="/ppt/slideMasters/theme/theme1.xml" Id="R357140d0c9c8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02886305f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c706e2a0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44eac1f3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4c24596c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05a6d216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5a5a51f2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feb3cf54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6b4fa229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RLK HOLDING AS ble etablert [år] og holder til i Flekke.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41 163 698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HAUGSBAKK JOHNNY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Johnny Haugsbakk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6968 Flekke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993 575 992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RLK HOLDING AS</a:t>
            </a:r>
          </a:p>
        </p:txBody>
      </p:sp>
    </p:spTree>
  </p:cSld>
  <p:clrMapOvr>
    <a:masterClrMapping xmlns:a="http://schemas.openxmlformats.org/drawingml/2006/main"/>
  </p:clrMapOvr>
</p:sld>
</file>