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e8993bc24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042bf35b742e6"/>
  </p:sldMasterIdLst>
  <p:sldIdLst>
    <p:sldId xmlns:r="http://schemas.openxmlformats.org/officeDocument/2006/relationships" id="256" r:id="Rd38990f99bc24fbd"/>
    <p:sldId xmlns:r="http://schemas.openxmlformats.org/officeDocument/2006/relationships" id="257" r:id="R9e44899de3024bb2"/>
    <p:sldId xmlns:r="http://schemas.openxmlformats.org/officeDocument/2006/relationships" id="258" r:id="R1ac42110282a4c92"/>
    <p:sldId xmlns:r="http://schemas.openxmlformats.org/officeDocument/2006/relationships" id="259" r:id="R31921d3992bd4aba"/>
    <p:sldId xmlns:r="http://schemas.openxmlformats.org/officeDocument/2006/relationships" id="260" r:id="R1f665ea5e27d4b44"/>
    <p:sldId xmlns:r="http://schemas.openxmlformats.org/officeDocument/2006/relationships" id="261" r:id="R5a384109bac0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042bf35b742e6" /><Relationship Type="http://schemas.openxmlformats.org/officeDocument/2006/relationships/slide" Target="/ppt/slides/slide1.xml" Id="Rd38990f99bc24fbd" /><Relationship Type="http://schemas.openxmlformats.org/officeDocument/2006/relationships/slide" Target="/ppt/slides/slide2.xml" Id="R9e44899de3024bb2" /><Relationship Type="http://schemas.openxmlformats.org/officeDocument/2006/relationships/slide" Target="/ppt/slides/slide3.xml" Id="R1ac42110282a4c92" /><Relationship Type="http://schemas.openxmlformats.org/officeDocument/2006/relationships/slide" Target="/ppt/slides/slide4.xml" Id="R31921d3992bd4aba" /><Relationship Type="http://schemas.openxmlformats.org/officeDocument/2006/relationships/slide" Target="/ppt/slides/slide5.xml" Id="R1f665ea5e27d4b44" /><Relationship Type="http://schemas.openxmlformats.org/officeDocument/2006/relationships/slide" Target="/ppt/slides/slide6.xml" Id="R5a384109bac0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5be54bd90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0581c19be4055" /><Relationship Type="http://schemas.openxmlformats.org/officeDocument/2006/relationships/theme" Target="/ppt/slideMasters/theme/theme1.xml" Id="Rf4fd68cbdce3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30581c19be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94766f8f34b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1a37df88a42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656fbef2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116d58313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a93be1123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2dc933966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RLK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Johnny Haugsbakk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6968 Flekke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993 575 992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