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b1a8516cdd49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ce6672a9e845f7"/>
  </p:sldMasterIdLst>
  <p:sldIdLst>
    <p:sldId xmlns:r="http://schemas.openxmlformats.org/officeDocument/2006/relationships" id="256" r:id="Ra04b5dad3a654e34"/>
    <p:sldId xmlns:r="http://schemas.openxmlformats.org/officeDocument/2006/relationships" id="257" r:id="R4e941d3e4c184a37"/>
    <p:sldId xmlns:r="http://schemas.openxmlformats.org/officeDocument/2006/relationships" id="258" r:id="R97b6530659e44d0c"/>
    <p:sldId xmlns:r="http://schemas.openxmlformats.org/officeDocument/2006/relationships" id="259" r:id="R4310d7b2d6864591"/>
    <p:sldId xmlns:r="http://schemas.openxmlformats.org/officeDocument/2006/relationships" id="260" r:id="R1aa0a1541ded4ce8"/>
    <p:sldId xmlns:r="http://schemas.openxmlformats.org/officeDocument/2006/relationships" id="261" r:id="Rfa10fda4039b40ef"/>
    <p:sldId xmlns:r="http://schemas.openxmlformats.org/officeDocument/2006/relationships" id="262" r:id="R0783e48a76b94b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e6672a9e845f7" /><Relationship Type="http://schemas.openxmlformats.org/officeDocument/2006/relationships/slide" Target="/ppt/slides/slide1.xml" Id="Ra04b5dad3a654e34" /><Relationship Type="http://schemas.openxmlformats.org/officeDocument/2006/relationships/slide" Target="/ppt/slides/slide2.xml" Id="R4e941d3e4c184a37" /><Relationship Type="http://schemas.openxmlformats.org/officeDocument/2006/relationships/slide" Target="/ppt/slides/slide3.xml" Id="R97b6530659e44d0c" /><Relationship Type="http://schemas.openxmlformats.org/officeDocument/2006/relationships/slide" Target="/ppt/slides/slide4.xml" Id="R4310d7b2d6864591" /><Relationship Type="http://schemas.openxmlformats.org/officeDocument/2006/relationships/slide" Target="/ppt/slides/slide5.xml" Id="R1aa0a1541ded4ce8" /><Relationship Type="http://schemas.openxmlformats.org/officeDocument/2006/relationships/slide" Target="/ppt/slides/slide6.xml" Id="Rfa10fda4039b40ef" /><Relationship Type="http://schemas.openxmlformats.org/officeDocument/2006/relationships/slide" Target="/ppt/slides/slide7.xml" Id="R0783e48a76b94b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b0260a8da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c46b146514bc0" /><Relationship Type="http://schemas.openxmlformats.org/officeDocument/2006/relationships/theme" Target="/ppt/slideMasters/theme/theme1.xml" Id="R8a594701acb743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5c46b146514b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8d619ae184f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ebddf46dc45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e0af5577346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0aeb2ffa843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5cd945dcf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fb16ae40040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062b7a25d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RJF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1 871 690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5 993 290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6 084 488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JOSTEIN FØRLAND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Storetveitvegen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993 560 766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RJF HOLDING AS</a:t>
            </a:r>
          </a:p>
        </p:txBody>
      </p:sp>
    </p:spTree>
  </p:cSld>
  <p:clrMapOvr>
    <a:masterClrMapping xmlns:a="http://schemas.openxmlformats.org/drawingml/2006/main"/>
  </p:clrMapOvr>
</p:sld>
</file>