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123f476c8140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7e41c56bfb4bb7"/>
  </p:sldMasterIdLst>
  <p:sldIdLst>
    <p:sldId xmlns:r="http://schemas.openxmlformats.org/officeDocument/2006/relationships" id="256" r:id="Ra48b122828034044"/>
    <p:sldId xmlns:r="http://schemas.openxmlformats.org/officeDocument/2006/relationships" id="257" r:id="R150233d1e8e54069"/>
    <p:sldId xmlns:r="http://schemas.openxmlformats.org/officeDocument/2006/relationships" id="258" r:id="Rd65274de1da54e7b"/>
    <p:sldId xmlns:r="http://schemas.openxmlformats.org/officeDocument/2006/relationships" id="259" r:id="Rd538eacf76d94097"/>
    <p:sldId xmlns:r="http://schemas.openxmlformats.org/officeDocument/2006/relationships" id="260" r:id="R73b8207debeb4539"/>
    <p:sldId xmlns:r="http://schemas.openxmlformats.org/officeDocument/2006/relationships" id="261" r:id="R591fb3e799d6428a"/>
    <p:sldId xmlns:r="http://schemas.openxmlformats.org/officeDocument/2006/relationships" id="262" r:id="Rf5311f9b70624d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7e41c56bfb4bb7" /><Relationship Type="http://schemas.openxmlformats.org/officeDocument/2006/relationships/slide" Target="/ppt/slides/slide1.xml" Id="Ra48b122828034044" /><Relationship Type="http://schemas.openxmlformats.org/officeDocument/2006/relationships/slide" Target="/ppt/slides/slide2.xml" Id="R150233d1e8e54069" /><Relationship Type="http://schemas.openxmlformats.org/officeDocument/2006/relationships/slide" Target="/ppt/slides/slide3.xml" Id="Rd65274de1da54e7b" /><Relationship Type="http://schemas.openxmlformats.org/officeDocument/2006/relationships/slide" Target="/ppt/slides/slide4.xml" Id="Rd538eacf76d94097" /><Relationship Type="http://schemas.openxmlformats.org/officeDocument/2006/relationships/slide" Target="/ppt/slides/slide5.xml" Id="R73b8207debeb4539" /><Relationship Type="http://schemas.openxmlformats.org/officeDocument/2006/relationships/slide" Target="/ppt/slides/slide6.xml" Id="R591fb3e799d6428a" /><Relationship Type="http://schemas.openxmlformats.org/officeDocument/2006/relationships/slide" Target="/ppt/slides/slide7.xml" Id="Rf5311f9b70624d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2b619f335e47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c86b865e84a9b" /><Relationship Type="http://schemas.openxmlformats.org/officeDocument/2006/relationships/theme" Target="/ppt/slideMasters/theme/theme1.xml" Id="Ra31ed050f9574a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7c86b865e84a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86d66f98c41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e2626242b4a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774679ee54b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83cac1d3e47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90b44a21346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e8c6c3b6f48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e02570dc445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CHAIROS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CHAIROS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CHAIROS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CHAIROS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CHAIROS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CHAIROS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1 299 958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−372 860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5 760 927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22 665 581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22 772 708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CHAIROS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HARILDSTAD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CHAIROS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Dyrlandsveien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02 00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tharildstad@hotmail.com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993 550 086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CHAIROS AS</a:t>
            </a:r>
          </a:p>
        </p:txBody>
      </p:sp>
    </p:spTree>
  </p:cSld>
  <p:clrMapOvr>
    <a:masterClrMapping xmlns:a="http://schemas.openxmlformats.org/drawingml/2006/main"/>
  </p:clrMapOvr>
</p:sld>
</file>