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213172fd9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5dd40a8ec44e3"/>
  </p:sldMasterIdLst>
  <p:sldIdLst>
    <p:sldId xmlns:r="http://schemas.openxmlformats.org/officeDocument/2006/relationships" id="256" r:id="Rd922468aa81b49fc"/>
    <p:sldId xmlns:r="http://schemas.openxmlformats.org/officeDocument/2006/relationships" id="257" r:id="Rb0c28b62c4fe4b90"/>
    <p:sldId xmlns:r="http://schemas.openxmlformats.org/officeDocument/2006/relationships" id="258" r:id="R72aabc31bdd2447c"/>
    <p:sldId xmlns:r="http://schemas.openxmlformats.org/officeDocument/2006/relationships" id="259" r:id="Rcaa1df7067614017"/>
    <p:sldId xmlns:r="http://schemas.openxmlformats.org/officeDocument/2006/relationships" id="260" r:id="R26e47d13bf2c4c1a"/>
    <p:sldId xmlns:r="http://schemas.openxmlformats.org/officeDocument/2006/relationships" id="261" r:id="R02257940b082485d"/>
    <p:sldId xmlns:r="http://schemas.openxmlformats.org/officeDocument/2006/relationships" id="262" r:id="Refacb5e193ff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5dd40a8ec44e3" /><Relationship Type="http://schemas.openxmlformats.org/officeDocument/2006/relationships/slide" Target="/ppt/slides/slide1.xml" Id="Rd922468aa81b49fc" /><Relationship Type="http://schemas.openxmlformats.org/officeDocument/2006/relationships/slide" Target="/ppt/slides/slide2.xml" Id="Rb0c28b62c4fe4b90" /><Relationship Type="http://schemas.openxmlformats.org/officeDocument/2006/relationships/slide" Target="/ppt/slides/slide3.xml" Id="R72aabc31bdd2447c" /><Relationship Type="http://schemas.openxmlformats.org/officeDocument/2006/relationships/slide" Target="/ppt/slides/slide4.xml" Id="Rcaa1df7067614017" /><Relationship Type="http://schemas.openxmlformats.org/officeDocument/2006/relationships/slide" Target="/ppt/slides/slide5.xml" Id="R26e47d13bf2c4c1a" /><Relationship Type="http://schemas.openxmlformats.org/officeDocument/2006/relationships/slide" Target="/ppt/slides/slide6.xml" Id="R02257940b082485d" /><Relationship Type="http://schemas.openxmlformats.org/officeDocument/2006/relationships/slide" Target="/ppt/slides/slide7.xml" Id="Refacb5e193ff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21870960c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e18d09264722" /><Relationship Type="http://schemas.openxmlformats.org/officeDocument/2006/relationships/theme" Target="/ppt/slideMasters/theme/theme1.xml" Id="R9a3b99ed59b3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6e18d0926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a7dc4f79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ef22e202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e99ca71a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fc10db1a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1bb96402a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a8c01bdd47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4ae49def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