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3a896cd12744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f75ef0d2684de1"/>
  </p:sldMasterIdLst>
  <p:sldIdLst>
    <p:sldId xmlns:r="http://schemas.openxmlformats.org/officeDocument/2006/relationships" id="256" r:id="R612f0e5acf7f4187"/>
    <p:sldId xmlns:r="http://schemas.openxmlformats.org/officeDocument/2006/relationships" id="257" r:id="R51e9419c2e674879"/>
    <p:sldId xmlns:r="http://schemas.openxmlformats.org/officeDocument/2006/relationships" id="258" r:id="Rbc14f23a036240ac"/>
    <p:sldId xmlns:r="http://schemas.openxmlformats.org/officeDocument/2006/relationships" id="259" r:id="R49182df22bc04a17"/>
    <p:sldId xmlns:r="http://schemas.openxmlformats.org/officeDocument/2006/relationships" id="260" r:id="Ra031a322714545f0"/>
    <p:sldId xmlns:r="http://schemas.openxmlformats.org/officeDocument/2006/relationships" id="261" r:id="Rf553381a1ca84b73"/>
    <p:sldId xmlns:r="http://schemas.openxmlformats.org/officeDocument/2006/relationships" id="262" r:id="R6741fe3671ca44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75ef0d2684de1" /><Relationship Type="http://schemas.openxmlformats.org/officeDocument/2006/relationships/slide" Target="/ppt/slides/slide1.xml" Id="R612f0e5acf7f4187" /><Relationship Type="http://schemas.openxmlformats.org/officeDocument/2006/relationships/slide" Target="/ppt/slides/slide2.xml" Id="R51e9419c2e674879" /><Relationship Type="http://schemas.openxmlformats.org/officeDocument/2006/relationships/slide" Target="/ppt/slides/slide3.xml" Id="Rbc14f23a036240ac" /><Relationship Type="http://schemas.openxmlformats.org/officeDocument/2006/relationships/slide" Target="/ppt/slides/slide4.xml" Id="R49182df22bc04a17" /><Relationship Type="http://schemas.openxmlformats.org/officeDocument/2006/relationships/slide" Target="/ppt/slides/slide5.xml" Id="Ra031a322714545f0" /><Relationship Type="http://schemas.openxmlformats.org/officeDocument/2006/relationships/slide" Target="/ppt/slides/slide6.xml" Id="Rf553381a1ca84b73" /><Relationship Type="http://schemas.openxmlformats.org/officeDocument/2006/relationships/slide" Target="/ppt/slides/slide7.xml" Id="R6741fe3671ca44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6e10726b249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34e83dc234c52" /><Relationship Type="http://schemas.openxmlformats.org/officeDocument/2006/relationships/theme" Target="/ppt/slideMasters/theme/theme1.xml" Id="Rc84903d5dffd45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034e83dc234c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0766434044b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a77c905eb45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26a4bceea40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d8d36250a47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42626ebc64a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cb4eb35c542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9222097664c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ADVOKATFIRMAET HVIDSTEN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ADVOKATFIRMAET HVIDSTEN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2 252 322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652 034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3 427 388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4 028 758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JAN NIKOLAI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83 71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jnh@advokathvidsten.no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www.advokattysse.no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993 496 669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