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79b65f537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2c39e7b04495a"/>
  </p:sldMasterIdLst>
  <p:sldIdLst>
    <p:sldId xmlns:r="http://schemas.openxmlformats.org/officeDocument/2006/relationships" id="256" r:id="Rf9cb45c269ea4352"/>
    <p:sldId xmlns:r="http://schemas.openxmlformats.org/officeDocument/2006/relationships" id="257" r:id="R15354c04257e4e24"/>
    <p:sldId xmlns:r="http://schemas.openxmlformats.org/officeDocument/2006/relationships" id="258" r:id="R4e1aac8abf384af8"/>
    <p:sldId xmlns:r="http://schemas.openxmlformats.org/officeDocument/2006/relationships" id="259" r:id="R173b12276a04434f"/>
    <p:sldId xmlns:r="http://schemas.openxmlformats.org/officeDocument/2006/relationships" id="260" r:id="Rb87e5f15dc1e4e8c"/>
    <p:sldId xmlns:r="http://schemas.openxmlformats.org/officeDocument/2006/relationships" id="261" r:id="R7b53a516cdbc4177"/>
    <p:sldId xmlns:r="http://schemas.openxmlformats.org/officeDocument/2006/relationships" id="262" r:id="Rb5d35891c29e4a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2c39e7b04495a" /><Relationship Type="http://schemas.openxmlformats.org/officeDocument/2006/relationships/slide" Target="/ppt/slides/slide1.xml" Id="Rf9cb45c269ea4352" /><Relationship Type="http://schemas.openxmlformats.org/officeDocument/2006/relationships/slide" Target="/ppt/slides/slide2.xml" Id="R15354c04257e4e24" /><Relationship Type="http://schemas.openxmlformats.org/officeDocument/2006/relationships/slide" Target="/ppt/slides/slide3.xml" Id="R4e1aac8abf384af8" /><Relationship Type="http://schemas.openxmlformats.org/officeDocument/2006/relationships/slide" Target="/ppt/slides/slide4.xml" Id="R173b12276a04434f" /><Relationship Type="http://schemas.openxmlformats.org/officeDocument/2006/relationships/slide" Target="/ppt/slides/slide5.xml" Id="Rb87e5f15dc1e4e8c" /><Relationship Type="http://schemas.openxmlformats.org/officeDocument/2006/relationships/slide" Target="/ppt/slides/slide6.xml" Id="R7b53a516cdbc4177" /><Relationship Type="http://schemas.openxmlformats.org/officeDocument/2006/relationships/slide" Target="/ppt/slides/slide7.xml" Id="Rb5d35891c29e4a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17428b016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9a5e1ca2d4fb2" /><Relationship Type="http://schemas.openxmlformats.org/officeDocument/2006/relationships/theme" Target="/ppt/slideMasters/theme/theme1.xml" Id="Rf4b28dec2721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9a5e1ca2d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53182040f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f992c535c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b92763d38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ebe77322b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e249d59cf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39a16c98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62206c3bb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FASTPRIS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FASTPRIS REGNSKAP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EBBESTAD REVISJON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REGNSKAP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QUICK ADVISORS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Solhellinga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www.fastpris.no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993 486 124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FASTPRIS REGNSKAP AS</a:t>
            </a:r>
          </a:p>
        </p:txBody>
      </p:sp>
    </p:spTree>
  </p:cSld>
  <p:clrMapOvr>
    <a:masterClrMapping xmlns:a="http://schemas.openxmlformats.org/drawingml/2006/main"/>
  </p:clrMapOvr>
</p:sld>
</file>