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a675e6774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be95a5b9c4dda"/>
  </p:sldMasterIdLst>
  <p:sldIdLst>
    <p:sldId xmlns:r="http://schemas.openxmlformats.org/officeDocument/2006/relationships" id="256" r:id="Rab723c841992467a"/>
    <p:sldId xmlns:r="http://schemas.openxmlformats.org/officeDocument/2006/relationships" id="257" r:id="Rceeb9c004734490c"/>
    <p:sldId xmlns:r="http://schemas.openxmlformats.org/officeDocument/2006/relationships" id="258" r:id="Rd5dcb839d55a4826"/>
    <p:sldId xmlns:r="http://schemas.openxmlformats.org/officeDocument/2006/relationships" id="259" r:id="Re3596fe7408b4896"/>
    <p:sldId xmlns:r="http://schemas.openxmlformats.org/officeDocument/2006/relationships" id="260" r:id="R1a30edfe9e7a4ebe"/>
    <p:sldId xmlns:r="http://schemas.openxmlformats.org/officeDocument/2006/relationships" id="261" r:id="Rb49916faba4c4c81"/>
    <p:sldId xmlns:r="http://schemas.openxmlformats.org/officeDocument/2006/relationships" id="262" r:id="R843464b6201d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be95a5b9c4dda" /><Relationship Type="http://schemas.openxmlformats.org/officeDocument/2006/relationships/slide" Target="/ppt/slides/slide1.xml" Id="Rab723c841992467a" /><Relationship Type="http://schemas.openxmlformats.org/officeDocument/2006/relationships/slide" Target="/ppt/slides/slide2.xml" Id="Rceeb9c004734490c" /><Relationship Type="http://schemas.openxmlformats.org/officeDocument/2006/relationships/slide" Target="/ppt/slides/slide3.xml" Id="Rd5dcb839d55a4826" /><Relationship Type="http://schemas.openxmlformats.org/officeDocument/2006/relationships/slide" Target="/ppt/slides/slide4.xml" Id="Re3596fe7408b4896" /><Relationship Type="http://schemas.openxmlformats.org/officeDocument/2006/relationships/slide" Target="/ppt/slides/slide5.xml" Id="R1a30edfe9e7a4ebe" /><Relationship Type="http://schemas.openxmlformats.org/officeDocument/2006/relationships/slide" Target="/ppt/slides/slide6.xml" Id="Rb49916faba4c4c81" /><Relationship Type="http://schemas.openxmlformats.org/officeDocument/2006/relationships/slide" Target="/ppt/slides/slide7.xml" Id="R843464b6201d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ed748476740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25d4187864757" /><Relationship Type="http://schemas.openxmlformats.org/officeDocument/2006/relationships/theme" Target="/ppt/slideMasters/theme/theme1.xml" Id="Rea7cf690b511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25d418786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ae2852b47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941a26b2d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32ed6f4d3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db6e1819e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6a3fc089e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7fd63dd48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3658a7285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2 953 261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KARIN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CAMILLA NYGAARD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HANNE BRULI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Tjørsvågveien 28D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993 481 769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