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2d3d32e6a74f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3ced11d28845ba"/>
  </p:sldMasterIdLst>
  <p:sldIdLst>
    <p:sldId xmlns:r="http://schemas.openxmlformats.org/officeDocument/2006/relationships" id="256" r:id="R67964c44cfac4560"/>
    <p:sldId xmlns:r="http://schemas.openxmlformats.org/officeDocument/2006/relationships" id="257" r:id="R5d67226be0ac428e"/>
    <p:sldId xmlns:r="http://schemas.openxmlformats.org/officeDocument/2006/relationships" id="258" r:id="R08d78b8b2d5f4b54"/>
    <p:sldId xmlns:r="http://schemas.openxmlformats.org/officeDocument/2006/relationships" id="259" r:id="R653accdc4e72453f"/>
    <p:sldId xmlns:r="http://schemas.openxmlformats.org/officeDocument/2006/relationships" id="260" r:id="R8dc83dc32b1d4a69"/>
    <p:sldId xmlns:r="http://schemas.openxmlformats.org/officeDocument/2006/relationships" id="261" r:id="R690240e35e214819"/>
    <p:sldId xmlns:r="http://schemas.openxmlformats.org/officeDocument/2006/relationships" id="262" r:id="R1e2c92d6d6f84a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ced11d28845ba" /><Relationship Type="http://schemas.openxmlformats.org/officeDocument/2006/relationships/slide" Target="/ppt/slides/slide1.xml" Id="R67964c44cfac4560" /><Relationship Type="http://schemas.openxmlformats.org/officeDocument/2006/relationships/slide" Target="/ppt/slides/slide2.xml" Id="R5d67226be0ac428e" /><Relationship Type="http://schemas.openxmlformats.org/officeDocument/2006/relationships/slide" Target="/ppt/slides/slide3.xml" Id="R08d78b8b2d5f4b54" /><Relationship Type="http://schemas.openxmlformats.org/officeDocument/2006/relationships/slide" Target="/ppt/slides/slide4.xml" Id="R653accdc4e72453f" /><Relationship Type="http://schemas.openxmlformats.org/officeDocument/2006/relationships/slide" Target="/ppt/slides/slide5.xml" Id="R8dc83dc32b1d4a69" /><Relationship Type="http://schemas.openxmlformats.org/officeDocument/2006/relationships/slide" Target="/ppt/slides/slide6.xml" Id="R690240e35e214819" /><Relationship Type="http://schemas.openxmlformats.org/officeDocument/2006/relationships/slide" Target="/ppt/slides/slide7.xml" Id="R1e2c92d6d6f84a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bfe2bfdd046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87cc112a64bea" /><Relationship Type="http://schemas.openxmlformats.org/officeDocument/2006/relationships/theme" Target="/ppt/slideMasters/theme/theme1.xml" Id="R822fbc432bbf41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d87cc112a64b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468766a5445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8b2fa968f45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0d730733d4f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81a8b4c394f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b7fe5292a4e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62161a8b74e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7c95f7e3c44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FETT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FETT ØKONOMI AS ble etablert [år] og holder til i Mjølkeråen.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2 131 503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658 667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1 336 568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SUNNIVA FETT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Slettestølen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5136 Mjølkeråen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irene@fettokonomi.no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www.fettokonomi.no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993 468 983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FETT ØKONOMI AS</a:t>
            </a:r>
          </a:p>
        </p:txBody>
      </p:sp>
    </p:spTree>
  </p:cSld>
  <p:clrMapOvr>
    <a:masterClrMapping xmlns:a="http://schemas.openxmlformats.org/drawingml/2006/main"/>
  </p:clrMapOvr>
</p:sld>
</file>