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0543be1b834e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d597dd8fc84771"/>
  </p:sldMasterIdLst>
  <p:sldIdLst>
    <p:sldId xmlns:r="http://schemas.openxmlformats.org/officeDocument/2006/relationships" id="256" r:id="R617652c5caf543ae"/>
    <p:sldId xmlns:r="http://schemas.openxmlformats.org/officeDocument/2006/relationships" id="257" r:id="R9e5683d3f8544e45"/>
    <p:sldId xmlns:r="http://schemas.openxmlformats.org/officeDocument/2006/relationships" id="258" r:id="R1cd98eca66fb4bdf"/>
    <p:sldId xmlns:r="http://schemas.openxmlformats.org/officeDocument/2006/relationships" id="259" r:id="R60c8026db77a42bc"/>
    <p:sldId xmlns:r="http://schemas.openxmlformats.org/officeDocument/2006/relationships" id="260" r:id="R7d9affae9e284e79"/>
    <p:sldId xmlns:r="http://schemas.openxmlformats.org/officeDocument/2006/relationships" id="261" r:id="Ra8654ff81daa48f2"/>
    <p:sldId xmlns:r="http://schemas.openxmlformats.org/officeDocument/2006/relationships" id="262" r:id="R0805eff1bcfb47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d597dd8fc84771" /><Relationship Type="http://schemas.openxmlformats.org/officeDocument/2006/relationships/slide" Target="/ppt/slides/slide1.xml" Id="R617652c5caf543ae" /><Relationship Type="http://schemas.openxmlformats.org/officeDocument/2006/relationships/slide" Target="/ppt/slides/slide2.xml" Id="R9e5683d3f8544e45" /><Relationship Type="http://schemas.openxmlformats.org/officeDocument/2006/relationships/slide" Target="/ppt/slides/slide3.xml" Id="R1cd98eca66fb4bdf" /><Relationship Type="http://schemas.openxmlformats.org/officeDocument/2006/relationships/slide" Target="/ppt/slides/slide4.xml" Id="R60c8026db77a42bc" /><Relationship Type="http://schemas.openxmlformats.org/officeDocument/2006/relationships/slide" Target="/ppt/slides/slide5.xml" Id="R7d9affae9e284e79" /><Relationship Type="http://schemas.openxmlformats.org/officeDocument/2006/relationships/slide" Target="/ppt/slides/slide6.xml" Id="Ra8654ff81daa48f2" /><Relationship Type="http://schemas.openxmlformats.org/officeDocument/2006/relationships/slide" Target="/ppt/slides/slide7.xml" Id="R0805eff1bcfb47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4cf0f097a4e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2f931757e4f0a" /><Relationship Type="http://schemas.openxmlformats.org/officeDocument/2006/relationships/theme" Target="/ppt/slideMasters/theme/theme1.xml" Id="Rca0ec325ffee4b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32f931757e4f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8ec88a3b64e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532ee52dd44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40c37e6b947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259e31a6443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b300ab45645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6a9dca8474d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1b96db7fc47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KALVATN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KALVATN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1 587 186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9 167 388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9 197 149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KALVATN GEIR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Geir Henning Kalvatn, Haraldsgata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993 460 532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