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127a0ed5f245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2b099b186248af"/>
  </p:sldMasterIdLst>
  <p:sldIdLst>
    <p:sldId xmlns:r="http://schemas.openxmlformats.org/officeDocument/2006/relationships" id="256" r:id="R779bc44d8d1a4104"/>
    <p:sldId xmlns:r="http://schemas.openxmlformats.org/officeDocument/2006/relationships" id="257" r:id="Rd13bc9c744124ec8"/>
    <p:sldId xmlns:r="http://schemas.openxmlformats.org/officeDocument/2006/relationships" id="258" r:id="Rd14811089e48421b"/>
    <p:sldId xmlns:r="http://schemas.openxmlformats.org/officeDocument/2006/relationships" id="259" r:id="R89665012abe24c19"/>
    <p:sldId xmlns:r="http://schemas.openxmlformats.org/officeDocument/2006/relationships" id="260" r:id="R9efb52f2b5ca4eea"/>
    <p:sldId xmlns:r="http://schemas.openxmlformats.org/officeDocument/2006/relationships" id="261" r:id="R27eb9c383ed7480a"/>
    <p:sldId xmlns:r="http://schemas.openxmlformats.org/officeDocument/2006/relationships" id="262" r:id="R9de53eed913647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2b099b186248af" /><Relationship Type="http://schemas.openxmlformats.org/officeDocument/2006/relationships/slide" Target="/ppt/slides/slide1.xml" Id="R779bc44d8d1a4104" /><Relationship Type="http://schemas.openxmlformats.org/officeDocument/2006/relationships/slide" Target="/ppt/slides/slide2.xml" Id="Rd13bc9c744124ec8" /><Relationship Type="http://schemas.openxmlformats.org/officeDocument/2006/relationships/slide" Target="/ppt/slides/slide3.xml" Id="Rd14811089e48421b" /><Relationship Type="http://schemas.openxmlformats.org/officeDocument/2006/relationships/slide" Target="/ppt/slides/slide4.xml" Id="R89665012abe24c19" /><Relationship Type="http://schemas.openxmlformats.org/officeDocument/2006/relationships/slide" Target="/ppt/slides/slide5.xml" Id="R9efb52f2b5ca4eea" /><Relationship Type="http://schemas.openxmlformats.org/officeDocument/2006/relationships/slide" Target="/ppt/slides/slide6.xml" Id="R27eb9c383ed7480a" /><Relationship Type="http://schemas.openxmlformats.org/officeDocument/2006/relationships/slide" Target="/ppt/slides/slide7.xml" Id="R9de53eed913647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8bda3f9e2744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11651f3e84175" /><Relationship Type="http://schemas.openxmlformats.org/officeDocument/2006/relationships/theme" Target="/ppt/slideMasters/theme/theme1.xml" Id="R9014211fae4443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e11651f3e841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042e41d5b46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536bf56584c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45f1e66c944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5e4af362049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eca6a593948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2c2ce973143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2b7e1a2f447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NOVE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NOVE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−101 998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27 199 761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106 860 793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106 906 433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RINGVGEN VENTURES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Høgevold, Morgedalsvegen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993 459 747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 INVEST AS</a:t>
            </a:r>
          </a:p>
        </p:txBody>
      </p:sp>
    </p:spTree>
  </p:cSld>
  <p:clrMapOvr>
    <a:masterClrMapping xmlns:a="http://schemas.openxmlformats.org/drawingml/2006/main"/>
  </p:clrMapOvr>
</p:sld>
</file>