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f26c51179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6401351344380"/>
  </p:sldMasterIdLst>
  <p:sldIdLst>
    <p:sldId xmlns:r="http://schemas.openxmlformats.org/officeDocument/2006/relationships" id="256" r:id="R60f794445bc64dd7"/>
    <p:sldId xmlns:r="http://schemas.openxmlformats.org/officeDocument/2006/relationships" id="257" r:id="Rbd9e2883084e4e0c"/>
    <p:sldId xmlns:r="http://schemas.openxmlformats.org/officeDocument/2006/relationships" id="258" r:id="Rc8e31bee1e714773"/>
    <p:sldId xmlns:r="http://schemas.openxmlformats.org/officeDocument/2006/relationships" id="259" r:id="R8c730f3b50d94f07"/>
    <p:sldId xmlns:r="http://schemas.openxmlformats.org/officeDocument/2006/relationships" id="260" r:id="Ra40aaa798fea4e7a"/>
    <p:sldId xmlns:r="http://schemas.openxmlformats.org/officeDocument/2006/relationships" id="261" r:id="Rc7d8e2ba09ac4d58"/>
    <p:sldId xmlns:r="http://schemas.openxmlformats.org/officeDocument/2006/relationships" id="262" r:id="R1322b1249ba3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6401351344380" /><Relationship Type="http://schemas.openxmlformats.org/officeDocument/2006/relationships/slide" Target="/ppt/slides/slide1.xml" Id="R60f794445bc64dd7" /><Relationship Type="http://schemas.openxmlformats.org/officeDocument/2006/relationships/slide" Target="/ppt/slides/slide2.xml" Id="Rbd9e2883084e4e0c" /><Relationship Type="http://schemas.openxmlformats.org/officeDocument/2006/relationships/slide" Target="/ppt/slides/slide3.xml" Id="Rc8e31bee1e714773" /><Relationship Type="http://schemas.openxmlformats.org/officeDocument/2006/relationships/slide" Target="/ppt/slides/slide4.xml" Id="R8c730f3b50d94f07" /><Relationship Type="http://schemas.openxmlformats.org/officeDocument/2006/relationships/slide" Target="/ppt/slides/slide5.xml" Id="Ra40aaa798fea4e7a" /><Relationship Type="http://schemas.openxmlformats.org/officeDocument/2006/relationships/slide" Target="/ppt/slides/slide6.xml" Id="Rc7d8e2ba09ac4d58" /><Relationship Type="http://schemas.openxmlformats.org/officeDocument/2006/relationships/slide" Target="/ppt/slides/slide7.xml" Id="R1322b1249ba3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e3bf0e4d5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bf9d21d740bd" /><Relationship Type="http://schemas.openxmlformats.org/officeDocument/2006/relationships/theme" Target="/ppt/slideMasters/theme/theme1.xml" Id="Rcde4753e8a5e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abf9d21d7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aefe46836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d94c14e5c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febd792f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2e01353f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1d4bd22a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14068e4c7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cb808c12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21 076 208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104 601 160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BULI-HOLMBERG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Kristoffersens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993 441 929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 AS</a:t>
            </a:r>
          </a:p>
        </p:txBody>
      </p:sp>
    </p:spTree>
  </p:cSld>
  <p:clrMapOvr>
    <a:masterClrMapping xmlns:a="http://schemas.openxmlformats.org/drawingml/2006/main"/>
  </p:clrMapOvr>
</p:sld>
</file>