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e4c883d3aa41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45be1a10974809"/>
  </p:sldMasterIdLst>
  <p:sldIdLst>
    <p:sldId xmlns:r="http://schemas.openxmlformats.org/officeDocument/2006/relationships" id="256" r:id="R0db9d351d3e84994"/>
    <p:sldId xmlns:r="http://schemas.openxmlformats.org/officeDocument/2006/relationships" id="257" r:id="R2fe5479ff8fc4cbe"/>
    <p:sldId xmlns:r="http://schemas.openxmlformats.org/officeDocument/2006/relationships" id="258" r:id="R902493998043494e"/>
    <p:sldId xmlns:r="http://schemas.openxmlformats.org/officeDocument/2006/relationships" id="259" r:id="R455851007ae1444c"/>
    <p:sldId xmlns:r="http://schemas.openxmlformats.org/officeDocument/2006/relationships" id="260" r:id="R00524172a06c4247"/>
    <p:sldId xmlns:r="http://schemas.openxmlformats.org/officeDocument/2006/relationships" id="261" r:id="R8c88c2bfe2c94d64"/>
    <p:sldId xmlns:r="http://schemas.openxmlformats.org/officeDocument/2006/relationships" id="262" r:id="R3b224e7fce9e46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5be1a10974809" /><Relationship Type="http://schemas.openxmlformats.org/officeDocument/2006/relationships/slide" Target="/ppt/slides/slide1.xml" Id="R0db9d351d3e84994" /><Relationship Type="http://schemas.openxmlformats.org/officeDocument/2006/relationships/slide" Target="/ppt/slides/slide2.xml" Id="R2fe5479ff8fc4cbe" /><Relationship Type="http://schemas.openxmlformats.org/officeDocument/2006/relationships/slide" Target="/ppt/slides/slide3.xml" Id="R902493998043494e" /><Relationship Type="http://schemas.openxmlformats.org/officeDocument/2006/relationships/slide" Target="/ppt/slides/slide4.xml" Id="R455851007ae1444c" /><Relationship Type="http://schemas.openxmlformats.org/officeDocument/2006/relationships/slide" Target="/ppt/slides/slide5.xml" Id="R00524172a06c4247" /><Relationship Type="http://schemas.openxmlformats.org/officeDocument/2006/relationships/slide" Target="/ppt/slides/slide6.xml" Id="R8c88c2bfe2c94d64" /><Relationship Type="http://schemas.openxmlformats.org/officeDocument/2006/relationships/slide" Target="/ppt/slides/slide7.xml" Id="R3b224e7fce9e46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e0d15ea3e4c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e1eaa52d448ad" /><Relationship Type="http://schemas.openxmlformats.org/officeDocument/2006/relationships/theme" Target="/ppt/slideMasters/theme/theme1.xml" Id="R8bd09b6587ba4b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5e1eaa52d4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db25f0cd445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b85e66d0549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4cf5dd0564e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ed7d268eb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c8dfb244a42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75af2fc2f4d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534e2a1444c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7 060 678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37 145 484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39 429 836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HOLVIK ARNE GUNNAR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HOLVIK ARNE GUNNAR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Fruens alle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arne.gunnar.holvik@gablerwassum.no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993 426 741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