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93a78d913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65620716c7481a"/>
  </p:sldMasterIdLst>
  <p:sldIdLst>
    <p:sldId xmlns:r="http://schemas.openxmlformats.org/officeDocument/2006/relationships" id="256" r:id="R14b9537646c743ad"/>
    <p:sldId xmlns:r="http://schemas.openxmlformats.org/officeDocument/2006/relationships" id="257" r:id="Rc5dd03d4dd28471c"/>
    <p:sldId xmlns:r="http://schemas.openxmlformats.org/officeDocument/2006/relationships" id="258" r:id="R919aa487551444fc"/>
    <p:sldId xmlns:r="http://schemas.openxmlformats.org/officeDocument/2006/relationships" id="259" r:id="R65acd572d023497c"/>
    <p:sldId xmlns:r="http://schemas.openxmlformats.org/officeDocument/2006/relationships" id="260" r:id="Rafab8128d04541d4"/>
    <p:sldId xmlns:r="http://schemas.openxmlformats.org/officeDocument/2006/relationships" id="261" r:id="Rdd469c808d5d4009"/>
    <p:sldId xmlns:r="http://schemas.openxmlformats.org/officeDocument/2006/relationships" id="262" r:id="R1e26bfed769a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5620716c7481a" /><Relationship Type="http://schemas.openxmlformats.org/officeDocument/2006/relationships/slide" Target="/ppt/slides/slide1.xml" Id="R14b9537646c743ad" /><Relationship Type="http://schemas.openxmlformats.org/officeDocument/2006/relationships/slide" Target="/ppt/slides/slide2.xml" Id="Rc5dd03d4dd28471c" /><Relationship Type="http://schemas.openxmlformats.org/officeDocument/2006/relationships/slide" Target="/ppt/slides/slide3.xml" Id="R919aa487551444fc" /><Relationship Type="http://schemas.openxmlformats.org/officeDocument/2006/relationships/slide" Target="/ppt/slides/slide4.xml" Id="R65acd572d023497c" /><Relationship Type="http://schemas.openxmlformats.org/officeDocument/2006/relationships/slide" Target="/ppt/slides/slide5.xml" Id="Rafab8128d04541d4" /><Relationship Type="http://schemas.openxmlformats.org/officeDocument/2006/relationships/slide" Target="/ppt/slides/slide6.xml" Id="Rdd469c808d5d4009" /><Relationship Type="http://schemas.openxmlformats.org/officeDocument/2006/relationships/slide" Target="/ppt/slides/slide7.xml" Id="R1e26bfed769a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3a0f0d129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6614b2d634b9b" /><Relationship Type="http://schemas.openxmlformats.org/officeDocument/2006/relationships/theme" Target="/ppt/slideMasters/theme/theme1.xml" Id="R0083fed415ce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6614b2d63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b7f7e34a6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a34eaece0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d69a17f5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a16c4742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7697740fa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9bdd14a0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c87c73d98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JV JOHANSEN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 JOHANSEN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6 129 958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16 804 338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20 923 112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JØRN-VIDAR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 Gate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jvj@gj.no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993 426 164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 JOHANSEN HOLDING AS</a:t>
            </a:r>
          </a:p>
        </p:txBody>
      </p:sp>
    </p:spTree>
  </p:cSld>
  <p:clrMapOvr>
    <a:masterClrMapping xmlns:a="http://schemas.openxmlformats.org/drawingml/2006/main"/>
  </p:clrMapOvr>
</p:sld>
</file>