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06304b069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ee39769d14556"/>
  </p:sldMasterIdLst>
  <p:sldIdLst>
    <p:sldId xmlns:r="http://schemas.openxmlformats.org/officeDocument/2006/relationships" id="256" r:id="Rc17b733f5616424a"/>
    <p:sldId xmlns:r="http://schemas.openxmlformats.org/officeDocument/2006/relationships" id="257" r:id="R2d17dcf699f34dad"/>
    <p:sldId xmlns:r="http://schemas.openxmlformats.org/officeDocument/2006/relationships" id="258" r:id="R5f257a1c88e840a2"/>
    <p:sldId xmlns:r="http://schemas.openxmlformats.org/officeDocument/2006/relationships" id="259" r:id="Re7ddb8be7d524b97"/>
    <p:sldId xmlns:r="http://schemas.openxmlformats.org/officeDocument/2006/relationships" id="260" r:id="Ra28717b8480e4977"/>
    <p:sldId xmlns:r="http://schemas.openxmlformats.org/officeDocument/2006/relationships" id="261" r:id="R97dec9c829e2422a"/>
    <p:sldId xmlns:r="http://schemas.openxmlformats.org/officeDocument/2006/relationships" id="262" r:id="R30867c1390b4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ee39769d14556" /><Relationship Type="http://schemas.openxmlformats.org/officeDocument/2006/relationships/slide" Target="/ppt/slides/slide1.xml" Id="Rc17b733f5616424a" /><Relationship Type="http://schemas.openxmlformats.org/officeDocument/2006/relationships/slide" Target="/ppt/slides/slide2.xml" Id="R2d17dcf699f34dad" /><Relationship Type="http://schemas.openxmlformats.org/officeDocument/2006/relationships/slide" Target="/ppt/slides/slide3.xml" Id="R5f257a1c88e840a2" /><Relationship Type="http://schemas.openxmlformats.org/officeDocument/2006/relationships/slide" Target="/ppt/slides/slide4.xml" Id="Re7ddb8be7d524b97" /><Relationship Type="http://schemas.openxmlformats.org/officeDocument/2006/relationships/slide" Target="/ppt/slides/slide5.xml" Id="Ra28717b8480e4977" /><Relationship Type="http://schemas.openxmlformats.org/officeDocument/2006/relationships/slide" Target="/ppt/slides/slide6.xml" Id="R97dec9c829e2422a" /><Relationship Type="http://schemas.openxmlformats.org/officeDocument/2006/relationships/slide" Target="/ppt/slides/slide7.xml" Id="R30867c1390b4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1276246c5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cab984d62409c" /><Relationship Type="http://schemas.openxmlformats.org/officeDocument/2006/relationships/theme" Target="/ppt/slideMasters/theme/theme1.xml" Id="Ra6b95dc67c70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cab984d62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ab884815c4c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4b6026c6348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8bf9f8e37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ace41d585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c3b80210a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0fdec195d4f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ff04a5af4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 TRAFIKKSKOLE GRORUDDALEN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 TRAFIKKSKOLE GRORUDDALEN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11 625 994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ANDERS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PIROTEE SADIQ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JOHNNY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