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a943ca1db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869e2ba184ed7"/>
  </p:sldMasterIdLst>
  <p:sldIdLst>
    <p:sldId xmlns:r="http://schemas.openxmlformats.org/officeDocument/2006/relationships" id="256" r:id="R9cf564661c3d48c2"/>
    <p:sldId xmlns:r="http://schemas.openxmlformats.org/officeDocument/2006/relationships" id="257" r:id="R929d3a602d184af9"/>
    <p:sldId xmlns:r="http://schemas.openxmlformats.org/officeDocument/2006/relationships" id="258" r:id="Rfc2b105c46f04257"/>
    <p:sldId xmlns:r="http://schemas.openxmlformats.org/officeDocument/2006/relationships" id="259" r:id="Rb9c16ceb146c43a0"/>
    <p:sldId xmlns:r="http://schemas.openxmlformats.org/officeDocument/2006/relationships" id="260" r:id="R0412687006f2411f"/>
    <p:sldId xmlns:r="http://schemas.openxmlformats.org/officeDocument/2006/relationships" id="261" r:id="R84cadd7771ef4fc6"/>
    <p:sldId xmlns:r="http://schemas.openxmlformats.org/officeDocument/2006/relationships" id="262" r:id="R42badfd79589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869e2ba184ed7" /><Relationship Type="http://schemas.openxmlformats.org/officeDocument/2006/relationships/slide" Target="/ppt/slides/slide1.xml" Id="R9cf564661c3d48c2" /><Relationship Type="http://schemas.openxmlformats.org/officeDocument/2006/relationships/slide" Target="/ppt/slides/slide2.xml" Id="R929d3a602d184af9" /><Relationship Type="http://schemas.openxmlformats.org/officeDocument/2006/relationships/slide" Target="/ppt/slides/slide3.xml" Id="Rfc2b105c46f04257" /><Relationship Type="http://schemas.openxmlformats.org/officeDocument/2006/relationships/slide" Target="/ppt/slides/slide4.xml" Id="Rb9c16ceb146c43a0" /><Relationship Type="http://schemas.openxmlformats.org/officeDocument/2006/relationships/slide" Target="/ppt/slides/slide5.xml" Id="R0412687006f2411f" /><Relationship Type="http://schemas.openxmlformats.org/officeDocument/2006/relationships/slide" Target="/ppt/slides/slide6.xml" Id="R84cadd7771ef4fc6" /><Relationship Type="http://schemas.openxmlformats.org/officeDocument/2006/relationships/slide" Target="/ppt/slides/slide7.xml" Id="R42badfd79589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6748fa3b5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a1de811f4521" /><Relationship Type="http://schemas.openxmlformats.org/officeDocument/2006/relationships/theme" Target="/ppt/slideMasters/theme/theme1.xml" Id="R3ccba4d06767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da1de811f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3d033659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d4faaaae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94e3bbe4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589824f6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333fd271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ad87367c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d3745331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