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30dc0c6e741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8c550b98b4574"/>
  </p:sldMasterIdLst>
  <p:sldIdLst>
    <p:sldId xmlns:r="http://schemas.openxmlformats.org/officeDocument/2006/relationships" id="256" r:id="Rb5a36fc13eff476f"/>
    <p:sldId xmlns:r="http://schemas.openxmlformats.org/officeDocument/2006/relationships" id="257" r:id="Ra19ca68a120b4245"/>
    <p:sldId xmlns:r="http://schemas.openxmlformats.org/officeDocument/2006/relationships" id="258" r:id="R42c7380d92fb4ad2"/>
    <p:sldId xmlns:r="http://schemas.openxmlformats.org/officeDocument/2006/relationships" id="259" r:id="R4706b1bebd824473"/>
    <p:sldId xmlns:r="http://schemas.openxmlformats.org/officeDocument/2006/relationships" id="260" r:id="R3216ba99d0d84406"/>
    <p:sldId xmlns:r="http://schemas.openxmlformats.org/officeDocument/2006/relationships" id="261" r:id="R5b9d254b6e89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8c550b98b4574" /><Relationship Type="http://schemas.openxmlformats.org/officeDocument/2006/relationships/slide" Target="/ppt/slides/slide1.xml" Id="Rb5a36fc13eff476f" /><Relationship Type="http://schemas.openxmlformats.org/officeDocument/2006/relationships/slide" Target="/ppt/slides/slide2.xml" Id="Ra19ca68a120b4245" /><Relationship Type="http://schemas.openxmlformats.org/officeDocument/2006/relationships/slide" Target="/ppt/slides/slide3.xml" Id="R42c7380d92fb4ad2" /><Relationship Type="http://schemas.openxmlformats.org/officeDocument/2006/relationships/slide" Target="/ppt/slides/slide4.xml" Id="R4706b1bebd824473" /><Relationship Type="http://schemas.openxmlformats.org/officeDocument/2006/relationships/slide" Target="/ppt/slides/slide5.xml" Id="R3216ba99d0d84406" /><Relationship Type="http://schemas.openxmlformats.org/officeDocument/2006/relationships/slide" Target="/ppt/slides/slide6.xml" Id="R5b9d254b6e89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15dae074c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861d5ecc4b46" /><Relationship Type="http://schemas.openxmlformats.org/officeDocument/2006/relationships/theme" Target="/ppt/slideMasters/theme/theme1.xml" Id="Ra5297f235707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a861d5ecc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d76cf5c2b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60fbe11cf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b8dce63c2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0b8957b2f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46919a78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e13ee47b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Busedal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993 403 784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TALLHAUG INVEST AS</a:t>
            </a:r>
          </a:p>
        </p:txBody>
      </p:sp>
    </p:spTree>
  </p:cSld>
  <p:clrMapOvr>
    <a:masterClrMapping xmlns:a="http://schemas.openxmlformats.org/drawingml/2006/main"/>
  </p:clrMapOvr>
</p:sld>
</file>