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9d2617612d42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b6e2e2b1db41a0"/>
  </p:sldMasterIdLst>
  <p:sldIdLst>
    <p:sldId xmlns:r="http://schemas.openxmlformats.org/officeDocument/2006/relationships" id="256" r:id="Ra262fc9f2dad454d"/>
    <p:sldId xmlns:r="http://schemas.openxmlformats.org/officeDocument/2006/relationships" id="257" r:id="Rec2f2c2468404e48"/>
    <p:sldId xmlns:r="http://schemas.openxmlformats.org/officeDocument/2006/relationships" id="258" r:id="Rc2279ecdf669494b"/>
    <p:sldId xmlns:r="http://schemas.openxmlformats.org/officeDocument/2006/relationships" id="259" r:id="R1bf5f964a14f47c9"/>
    <p:sldId xmlns:r="http://schemas.openxmlformats.org/officeDocument/2006/relationships" id="260" r:id="Rd0fc1213a5df4622"/>
    <p:sldId xmlns:r="http://schemas.openxmlformats.org/officeDocument/2006/relationships" id="261" r:id="Rd4eb47a362aa49cf"/>
    <p:sldId xmlns:r="http://schemas.openxmlformats.org/officeDocument/2006/relationships" id="262" r:id="Rf19ebbe1832848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b6e2e2b1db41a0" /><Relationship Type="http://schemas.openxmlformats.org/officeDocument/2006/relationships/slide" Target="/ppt/slides/slide1.xml" Id="Ra262fc9f2dad454d" /><Relationship Type="http://schemas.openxmlformats.org/officeDocument/2006/relationships/slide" Target="/ppt/slides/slide2.xml" Id="Rec2f2c2468404e48" /><Relationship Type="http://schemas.openxmlformats.org/officeDocument/2006/relationships/slide" Target="/ppt/slides/slide3.xml" Id="Rc2279ecdf669494b" /><Relationship Type="http://schemas.openxmlformats.org/officeDocument/2006/relationships/slide" Target="/ppt/slides/slide4.xml" Id="R1bf5f964a14f47c9" /><Relationship Type="http://schemas.openxmlformats.org/officeDocument/2006/relationships/slide" Target="/ppt/slides/slide5.xml" Id="Rd0fc1213a5df4622" /><Relationship Type="http://schemas.openxmlformats.org/officeDocument/2006/relationships/slide" Target="/ppt/slides/slide6.xml" Id="Rd4eb47a362aa49cf" /><Relationship Type="http://schemas.openxmlformats.org/officeDocument/2006/relationships/slide" Target="/ppt/slides/slide7.xml" Id="Rf19ebbe1832848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632318a654b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35e2850f3476d" /><Relationship Type="http://schemas.openxmlformats.org/officeDocument/2006/relationships/theme" Target="/ppt/slideMasters/theme/theme1.xml" Id="R05e04e075ea948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e35e2850f347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203bc64e74a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955265f744d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30d87bd7144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4a8df67cb4d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123f57db54f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cfccf655243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f3abbf0f744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DINA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DINA MANAGEMENT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41 102 125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45 159 562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VIKESÅ GUNNAR JAKOB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gunnar.vikesa@norengros.com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993 399 647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