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32912053145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95a9a76c6a4b66"/>
  </p:sldMasterIdLst>
  <p:sldIdLst>
    <p:sldId xmlns:r="http://schemas.openxmlformats.org/officeDocument/2006/relationships" id="256" r:id="R4ee4248735784b81"/>
    <p:sldId xmlns:r="http://schemas.openxmlformats.org/officeDocument/2006/relationships" id="257" r:id="Rc5ff7e5c92c343db"/>
    <p:sldId xmlns:r="http://schemas.openxmlformats.org/officeDocument/2006/relationships" id="258" r:id="R4e20d55694164f73"/>
    <p:sldId xmlns:r="http://schemas.openxmlformats.org/officeDocument/2006/relationships" id="259" r:id="Rf4910393f1e84140"/>
    <p:sldId xmlns:r="http://schemas.openxmlformats.org/officeDocument/2006/relationships" id="260" r:id="Rb7d4dc72cb2b4c32"/>
    <p:sldId xmlns:r="http://schemas.openxmlformats.org/officeDocument/2006/relationships" id="261" r:id="R0daeef1c787540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5a9a76c6a4b66" /><Relationship Type="http://schemas.openxmlformats.org/officeDocument/2006/relationships/slide" Target="/ppt/slides/slide1.xml" Id="R4ee4248735784b81" /><Relationship Type="http://schemas.openxmlformats.org/officeDocument/2006/relationships/slide" Target="/ppt/slides/slide2.xml" Id="Rc5ff7e5c92c343db" /><Relationship Type="http://schemas.openxmlformats.org/officeDocument/2006/relationships/slide" Target="/ppt/slides/slide3.xml" Id="R4e20d55694164f73" /><Relationship Type="http://schemas.openxmlformats.org/officeDocument/2006/relationships/slide" Target="/ppt/slides/slide4.xml" Id="Rf4910393f1e84140" /><Relationship Type="http://schemas.openxmlformats.org/officeDocument/2006/relationships/slide" Target="/ppt/slides/slide5.xml" Id="Rb7d4dc72cb2b4c32" /><Relationship Type="http://schemas.openxmlformats.org/officeDocument/2006/relationships/slide" Target="/ppt/slides/slide6.xml" Id="R0daeef1c787540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6e13ba0dc47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d5a42dd1d4d7d" /><Relationship Type="http://schemas.openxmlformats.org/officeDocument/2006/relationships/theme" Target="/ppt/slideMasters/theme/theme1.xml" Id="Rdc376efc315d49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d5a42dd1d4d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881f99d39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45fb531cf48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4943f0e6d41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58581877a45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4e391a69844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4689978ec41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DINA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gunnar.vikesa@norengros.com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993 399 647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MANAGEMENT AS</a:t>
            </a:r>
          </a:p>
        </p:txBody>
      </p:sp>
    </p:spTree>
  </p:cSld>
  <p:clrMapOvr>
    <a:masterClrMapping xmlns:a="http://schemas.openxmlformats.org/drawingml/2006/main"/>
  </p:clrMapOvr>
</p:sld>
</file>