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b18a56d20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3557cb9504c70"/>
  </p:sldMasterIdLst>
  <p:sldIdLst>
    <p:sldId xmlns:r="http://schemas.openxmlformats.org/officeDocument/2006/relationships" id="256" r:id="Rc61d43c94cd54668"/>
    <p:sldId xmlns:r="http://schemas.openxmlformats.org/officeDocument/2006/relationships" id="257" r:id="R1857d8dda2ec45ff"/>
    <p:sldId xmlns:r="http://schemas.openxmlformats.org/officeDocument/2006/relationships" id="258" r:id="R73932b71f9224b75"/>
    <p:sldId xmlns:r="http://schemas.openxmlformats.org/officeDocument/2006/relationships" id="259" r:id="Ra6e5e23bbbc84dd4"/>
    <p:sldId xmlns:r="http://schemas.openxmlformats.org/officeDocument/2006/relationships" id="260" r:id="R1f0d3b7c9e664e55"/>
    <p:sldId xmlns:r="http://schemas.openxmlformats.org/officeDocument/2006/relationships" id="261" r:id="R03d965f3d4c54328"/>
    <p:sldId xmlns:r="http://schemas.openxmlformats.org/officeDocument/2006/relationships" id="262" r:id="R3d8a16dfa3c942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3557cb9504c70" /><Relationship Type="http://schemas.openxmlformats.org/officeDocument/2006/relationships/slide" Target="/ppt/slides/slide1.xml" Id="Rc61d43c94cd54668" /><Relationship Type="http://schemas.openxmlformats.org/officeDocument/2006/relationships/slide" Target="/ppt/slides/slide2.xml" Id="R1857d8dda2ec45ff" /><Relationship Type="http://schemas.openxmlformats.org/officeDocument/2006/relationships/slide" Target="/ppt/slides/slide3.xml" Id="R73932b71f9224b75" /><Relationship Type="http://schemas.openxmlformats.org/officeDocument/2006/relationships/slide" Target="/ppt/slides/slide4.xml" Id="Ra6e5e23bbbc84dd4" /><Relationship Type="http://schemas.openxmlformats.org/officeDocument/2006/relationships/slide" Target="/ppt/slides/slide5.xml" Id="R1f0d3b7c9e664e55" /><Relationship Type="http://schemas.openxmlformats.org/officeDocument/2006/relationships/slide" Target="/ppt/slides/slide6.xml" Id="R03d965f3d4c54328" /><Relationship Type="http://schemas.openxmlformats.org/officeDocument/2006/relationships/slide" Target="/ppt/slides/slide7.xml" Id="R3d8a16dfa3c942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103b76aeb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05154bd7438b" /><Relationship Type="http://schemas.openxmlformats.org/officeDocument/2006/relationships/theme" Target="/ppt/slideMasters/theme/theme1.xml" Id="Rab8c4570cefd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105154bd7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97bbbdf0f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fc4ad1e3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211353e9f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2d78e9658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250d4a11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940cf188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e982cf404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2 051 867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−889 831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5 566 108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16 931 406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33 794 217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OWNERS AS  –  35,2 %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 SATIS NISI OPTIMUM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TVERDAL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RUGZ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BASSY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48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post@finansco.no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www.finansco.no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HOLDING AS</a:t>
            </a:r>
          </a:p>
        </p:txBody>
      </p:sp>
    </p:spTree>
  </p:cSld>
  <p:clrMapOvr>
    <a:masterClrMapping xmlns:a="http://schemas.openxmlformats.org/drawingml/2006/main"/>
  </p:clrMapOvr>
</p:sld>
</file>