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578aaef6f43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f6337281ac4e79"/>
  </p:sldMasterIdLst>
  <p:sldIdLst>
    <p:sldId xmlns:r="http://schemas.openxmlformats.org/officeDocument/2006/relationships" id="256" r:id="R071bbb542b054bdc"/>
    <p:sldId xmlns:r="http://schemas.openxmlformats.org/officeDocument/2006/relationships" id="257" r:id="Rc5e307c7aa89400d"/>
    <p:sldId xmlns:r="http://schemas.openxmlformats.org/officeDocument/2006/relationships" id="258" r:id="R9403ea2c32a146d4"/>
    <p:sldId xmlns:r="http://schemas.openxmlformats.org/officeDocument/2006/relationships" id="259" r:id="R6bf1dff59ef246b6"/>
    <p:sldId xmlns:r="http://schemas.openxmlformats.org/officeDocument/2006/relationships" id="260" r:id="Rd16f19be0de6434e"/>
    <p:sldId xmlns:r="http://schemas.openxmlformats.org/officeDocument/2006/relationships" id="261" r:id="R23f9178c271a4bc9"/>
    <p:sldId xmlns:r="http://schemas.openxmlformats.org/officeDocument/2006/relationships" id="262" r:id="R7041a8bcd935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6337281ac4e79" /><Relationship Type="http://schemas.openxmlformats.org/officeDocument/2006/relationships/slide" Target="/ppt/slides/slide1.xml" Id="R071bbb542b054bdc" /><Relationship Type="http://schemas.openxmlformats.org/officeDocument/2006/relationships/slide" Target="/ppt/slides/slide2.xml" Id="Rc5e307c7aa89400d" /><Relationship Type="http://schemas.openxmlformats.org/officeDocument/2006/relationships/slide" Target="/ppt/slides/slide3.xml" Id="R9403ea2c32a146d4" /><Relationship Type="http://schemas.openxmlformats.org/officeDocument/2006/relationships/slide" Target="/ppt/slides/slide4.xml" Id="R6bf1dff59ef246b6" /><Relationship Type="http://schemas.openxmlformats.org/officeDocument/2006/relationships/slide" Target="/ppt/slides/slide5.xml" Id="Rd16f19be0de6434e" /><Relationship Type="http://schemas.openxmlformats.org/officeDocument/2006/relationships/slide" Target="/ppt/slides/slide6.xml" Id="R23f9178c271a4bc9" /><Relationship Type="http://schemas.openxmlformats.org/officeDocument/2006/relationships/slide" Target="/ppt/slides/slide7.xml" Id="R7041a8bcd935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fb82b0e81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4e13f09b54569" /><Relationship Type="http://schemas.openxmlformats.org/officeDocument/2006/relationships/theme" Target="/ppt/slideMasters/theme/theme1.xml" Id="R2f58f6a02829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4e13f09b545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d9e787ce0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ea55707964f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8814a0c86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3178918bc47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aa0f71c53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78cdfb79641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a662436be49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 INVEST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17 561 885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17 614 521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MOLDE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MOLDE LAPPEGARD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MOLDE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v/Jarle Molde, Einemo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993 380 806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