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d511fec88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8e4793f34415c"/>
  </p:sldMasterIdLst>
  <p:sldIdLst>
    <p:sldId xmlns:r="http://schemas.openxmlformats.org/officeDocument/2006/relationships" id="256" r:id="Rf54b5bde49674097"/>
    <p:sldId xmlns:r="http://schemas.openxmlformats.org/officeDocument/2006/relationships" id="257" r:id="Rd44e125250314be1"/>
    <p:sldId xmlns:r="http://schemas.openxmlformats.org/officeDocument/2006/relationships" id="258" r:id="Rbbfd22935fd2479e"/>
    <p:sldId xmlns:r="http://schemas.openxmlformats.org/officeDocument/2006/relationships" id="259" r:id="Rd97f9f9333e04c19"/>
    <p:sldId xmlns:r="http://schemas.openxmlformats.org/officeDocument/2006/relationships" id="260" r:id="R8fd6b97c4855421d"/>
    <p:sldId xmlns:r="http://schemas.openxmlformats.org/officeDocument/2006/relationships" id="261" r:id="R4ba9c73487274004"/>
    <p:sldId xmlns:r="http://schemas.openxmlformats.org/officeDocument/2006/relationships" id="262" r:id="Ra76e3a1d80b8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8e4793f34415c" /><Relationship Type="http://schemas.openxmlformats.org/officeDocument/2006/relationships/slide" Target="/ppt/slides/slide1.xml" Id="Rf54b5bde49674097" /><Relationship Type="http://schemas.openxmlformats.org/officeDocument/2006/relationships/slide" Target="/ppt/slides/slide2.xml" Id="Rd44e125250314be1" /><Relationship Type="http://schemas.openxmlformats.org/officeDocument/2006/relationships/slide" Target="/ppt/slides/slide3.xml" Id="Rbbfd22935fd2479e" /><Relationship Type="http://schemas.openxmlformats.org/officeDocument/2006/relationships/slide" Target="/ppt/slides/slide4.xml" Id="Rd97f9f9333e04c19" /><Relationship Type="http://schemas.openxmlformats.org/officeDocument/2006/relationships/slide" Target="/ppt/slides/slide5.xml" Id="R8fd6b97c4855421d" /><Relationship Type="http://schemas.openxmlformats.org/officeDocument/2006/relationships/slide" Target="/ppt/slides/slide6.xml" Id="R4ba9c73487274004" /><Relationship Type="http://schemas.openxmlformats.org/officeDocument/2006/relationships/slide" Target="/ppt/slides/slide7.xml" Id="Ra76e3a1d80b8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08eead4fd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f39269c24613" /><Relationship Type="http://schemas.openxmlformats.org/officeDocument/2006/relationships/theme" Target="/ppt/slideMasters/theme/theme1.xml" Id="Ra36458e3f3e5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df39269c2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cf7a33ff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fdab3d93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8d039a73d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ccc91242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b1d92ec0b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dae86b67243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29c2904d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LEVAIN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72 506 638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HAARE ALDORINO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993 370 568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