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5870bfd80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04c84211340e2"/>
  </p:sldMasterIdLst>
  <p:sldIdLst>
    <p:sldId xmlns:r="http://schemas.openxmlformats.org/officeDocument/2006/relationships" id="256" r:id="Rd5feeeaea35743bc"/>
    <p:sldId xmlns:r="http://schemas.openxmlformats.org/officeDocument/2006/relationships" id="257" r:id="Ra18c7bd090814622"/>
    <p:sldId xmlns:r="http://schemas.openxmlformats.org/officeDocument/2006/relationships" id="258" r:id="Rbf8c62e522f4440e"/>
    <p:sldId xmlns:r="http://schemas.openxmlformats.org/officeDocument/2006/relationships" id="259" r:id="R601bfc65dddc44c0"/>
    <p:sldId xmlns:r="http://schemas.openxmlformats.org/officeDocument/2006/relationships" id="260" r:id="Rc3f60fb5dc814979"/>
    <p:sldId xmlns:r="http://schemas.openxmlformats.org/officeDocument/2006/relationships" id="261" r:id="R858e0a119f7a4aa3"/>
    <p:sldId xmlns:r="http://schemas.openxmlformats.org/officeDocument/2006/relationships" id="262" r:id="Ra837ffe9d08d48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04c84211340e2" /><Relationship Type="http://schemas.openxmlformats.org/officeDocument/2006/relationships/slide" Target="/ppt/slides/slide1.xml" Id="Rd5feeeaea35743bc" /><Relationship Type="http://schemas.openxmlformats.org/officeDocument/2006/relationships/slide" Target="/ppt/slides/slide2.xml" Id="Ra18c7bd090814622" /><Relationship Type="http://schemas.openxmlformats.org/officeDocument/2006/relationships/slide" Target="/ppt/slides/slide3.xml" Id="Rbf8c62e522f4440e" /><Relationship Type="http://schemas.openxmlformats.org/officeDocument/2006/relationships/slide" Target="/ppt/slides/slide4.xml" Id="R601bfc65dddc44c0" /><Relationship Type="http://schemas.openxmlformats.org/officeDocument/2006/relationships/slide" Target="/ppt/slides/slide5.xml" Id="Rc3f60fb5dc814979" /><Relationship Type="http://schemas.openxmlformats.org/officeDocument/2006/relationships/slide" Target="/ppt/slides/slide6.xml" Id="R858e0a119f7a4aa3" /><Relationship Type="http://schemas.openxmlformats.org/officeDocument/2006/relationships/slide" Target="/ppt/slides/slide7.xml" Id="Ra837ffe9d08d48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8bb1921b442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cfcf4759747f0" /><Relationship Type="http://schemas.openxmlformats.org/officeDocument/2006/relationships/theme" Target="/ppt/slideMasters/theme/theme1.xml" Id="R693f9a8152bb4a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cfcf4759747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0548210e4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bea37e9e040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f4382c3f7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f5be472cf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ab7809db840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dc215fd6344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db58e9c3e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1 195 595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MAYRITA SAPKLIN HALVORSRUD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Mayrita Sapklin Halvorsrud, Nordre Kongsvei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mayrita.halvorsrud@gmail.no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993 350 389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SKIING AS</a:t>
            </a:r>
          </a:p>
        </p:txBody>
      </p:sp>
    </p:spTree>
  </p:cSld>
  <p:clrMapOvr>
    <a:masterClrMapping xmlns:a="http://schemas.openxmlformats.org/drawingml/2006/main"/>
  </p:clrMapOvr>
</p:sld>
</file>