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909b89be474a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7e975d78fd435d"/>
  </p:sldMasterIdLst>
  <p:sldIdLst>
    <p:sldId xmlns:r="http://schemas.openxmlformats.org/officeDocument/2006/relationships" id="256" r:id="R23e7fca412484e86"/>
    <p:sldId xmlns:r="http://schemas.openxmlformats.org/officeDocument/2006/relationships" id="257" r:id="R06cb08bdd2c64275"/>
    <p:sldId xmlns:r="http://schemas.openxmlformats.org/officeDocument/2006/relationships" id="258" r:id="R8b142656267e4a67"/>
    <p:sldId xmlns:r="http://schemas.openxmlformats.org/officeDocument/2006/relationships" id="259" r:id="Ra4846c05bb63495a"/>
    <p:sldId xmlns:r="http://schemas.openxmlformats.org/officeDocument/2006/relationships" id="260" r:id="R8561130a4db943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7e975d78fd435d" /><Relationship Type="http://schemas.openxmlformats.org/officeDocument/2006/relationships/slide" Target="/ppt/slides/slide1.xml" Id="R23e7fca412484e86" /><Relationship Type="http://schemas.openxmlformats.org/officeDocument/2006/relationships/slide" Target="/ppt/slides/slide2.xml" Id="R06cb08bdd2c64275" /><Relationship Type="http://schemas.openxmlformats.org/officeDocument/2006/relationships/slide" Target="/ppt/slides/slide3.xml" Id="R8b142656267e4a67" /><Relationship Type="http://schemas.openxmlformats.org/officeDocument/2006/relationships/slide" Target="/ppt/slides/slide4.xml" Id="Ra4846c05bb63495a" /><Relationship Type="http://schemas.openxmlformats.org/officeDocument/2006/relationships/slide" Target="/ppt/slides/slide5.xml" Id="R8561130a4db943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d337c02ba140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667e37f07446d" /><Relationship Type="http://schemas.openxmlformats.org/officeDocument/2006/relationships/theme" Target="/ppt/slideMasters/theme/theme1.xml" Id="R9b7d27c09f4a41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f667e37f0744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70648af2e42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6a038109a4f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7f0471b7540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7f7f4f6e447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56aa29a8c4e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IOGT REGION SØR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SØR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REGION SØR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SØR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SØR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SØR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 Arne Walskaar, Skonnertveien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4624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tor.arne@walskaar.com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www.iogt.no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993 350 230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SØR</a:t>
            </a:r>
          </a:p>
        </p:txBody>
      </p:sp>
    </p:spTree>
  </p:cSld>
  <p:clrMapOvr>
    <a:masterClrMapping xmlns:a="http://schemas.openxmlformats.org/drawingml/2006/main"/>
  </p:clrMapOvr>
</p:sld>
</file>