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6ea20f57a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adc9fb22845db"/>
  </p:sldMasterIdLst>
  <p:sldIdLst>
    <p:sldId xmlns:r="http://schemas.openxmlformats.org/officeDocument/2006/relationships" id="256" r:id="Rf8666e4617e0459a"/>
    <p:sldId xmlns:r="http://schemas.openxmlformats.org/officeDocument/2006/relationships" id="257" r:id="R9f97cb56c1914204"/>
    <p:sldId xmlns:r="http://schemas.openxmlformats.org/officeDocument/2006/relationships" id="258" r:id="R9f70bb4c580543a8"/>
    <p:sldId xmlns:r="http://schemas.openxmlformats.org/officeDocument/2006/relationships" id="259" r:id="R3a133c8f537c4553"/>
    <p:sldId xmlns:r="http://schemas.openxmlformats.org/officeDocument/2006/relationships" id="260" r:id="R08d686c39ea4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adc9fb22845db" /><Relationship Type="http://schemas.openxmlformats.org/officeDocument/2006/relationships/slide" Target="/ppt/slides/slide1.xml" Id="Rf8666e4617e0459a" /><Relationship Type="http://schemas.openxmlformats.org/officeDocument/2006/relationships/slide" Target="/ppt/slides/slide2.xml" Id="R9f97cb56c1914204" /><Relationship Type="http://schemas.openxmlformats.org/officeDocument/2006/relationships/slide" Target="/ppt/slides/slide3.xml" Id="R9f70bb4c580543a8" /><Relationship Type="http://schemas.openxmlformats.org/officeDocument/2006/relationships/slide" Target="/ppt/slides/slide4.xml" Id="R3a133c8f537c4553" /><Relationship Type="http://schemas.openxmlformats.org/officeDocument/2006/relationships/slide" Target="/ppt/slides/slide5.xml" Id="R08d686c39ea4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cf8b96a90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c8f8cf264de1" /><Relationship Type="http://schemas.openxmlformats.org/officeDocument/2006/relationships/theme" Target="/ppt/slideMasters/theme/theme1.xml" Id="Rcbe1956aa2ed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7c8f8cf26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ce6bd8ad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1107372b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abeb458b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f221a203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a2f82c91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