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d022baaa0648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f23fda68db4fe2"/>
  </p:sldMasterIdLst>
  <p:sldIdLst>
    <p:sldId xmlns:r="http://schemas.openxmlformats.org/officeDocument/2006/relationships" id="256" r:id="Ra5c4ebd5dddb41d4"/>
    <p:sldId xmlns:r="http://schemas.openxmlformats.org/officeDocument/2006/relationships" id="257" r:id="R091bf2d190494bfe"/>
    <p:sldId xmlns:r="http://schemas.openxmlformats.org/officeDocument/2006/relationships" id="258" r:id="Rc55f9b6dcc2b41bb"/>
    <p:sldId xmlns:r="http://schemas.openxmlformats.org/officeDocument/2006/relationships" id="259" r:id="R78ee2b8d242349b6"/>
    <p:sldId xmlns:r="http://schemas.openxmlformats.org/officeDocument/2006/relationships" id="260" r:id="Rc5fec5967ed84f52"/>
    <p:sldId xmlns:r="http://schemas.openxmlformats.org/officeDocument/2006/relationships" id="261" r:id="R73717502a16644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f23fda68db4fe2" /><Relationship Type="http://schemas.openxmlformats.org/officeDocument/2006/relationships/slide" Target="/ppt/slides/slide1.xml" Id="Ra5c4ebd5dddb41d4" /><Relationship Type="http://schemas.openxmlformats.org/officeDocument/2006/relationships/slide" Target="/ppt/slides/slide2.xml" Id="R091bf2d190494bfe" /><Relationship Type="http://schemas.openxmlformats.org/officeDocument/2006/relationships/slide" Target="/ppt/slides/slide3.xml" Id="Rc55f9b6dcc2b41bb" /><Relationship Type="http://schemas.openxmlformats.org/officeDocument/2006/relationships/slide" Target="/ppt/slides/slide4.xml" Id="R78ee2b8d242349b6" /><Relationship Type="http://schemas.openxmlformats.org/officeDocument/2006/relationships/slide" Target="/ppt/slides/slide5.xml" Id="Rc5fec5967ed84f52" /><Relationship Type="http://schemas.openxmlformats.org/officeDocument/2006/relationships/slide" Target="/ppt/slides/slide6.xml" Id="R73717502a16644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ac5359a17c49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f8b5626064620" /><Relationship Type="http://schemas.openxmlformats.org/officeDocument/2006/relationships/theme" Target="/ppt/slideMasters/theme/theme1.xml" Id="R517bd5801ad845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bf8b56260646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d85e2802a43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df2f943934b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4e24ec26049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b62d4bc5948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604a900834e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59f1e85304c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FOLLDAL ARBEIDERPARTI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EvaTørhaug, Garbergåsen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2580 Folldal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evatoer@online.no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www.folldal.arbeiderpartiet.no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993 349 984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