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cdd488d32b43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20731e89e8411d"/>
  </p:sldMasterIdLst>
  <p:sldIdLst>
    <p:sldId xmlns:r="http://schemas.openxmlformats.org/officeDocument/2006/relationships" id="256" r:id="Refa67362900d4c62"/>
    <p:sldId xmlns:r="http://schemas.openxmlformats.org/officeDocument/2006/relationships" id="257" r:id="Rd60d75993d6e4c96"/>
    <p:sldId xmlns:r="http://schemas.openxmlformats.org/officeDocument/2006/relationships" id="258" r:id="Rf90600a0c620476d"/>
    <p:sldId xmlns:r="http://schemas.openxmlformats.org/officeDocument/2006/relationships" id="259" r:id="Re03a49d3333d4657"/>
    <p:sldId xmlns:r="http://schemas.openxmlformats.org/officeDocument/2006/relationships" id="260" r:id="Reb2af4b0c4c941c0"/>
    <p:sldId xmlns:r="http://schemas.openxmlformats.org/officeDocument/2006/relationships" id="261" r:id="Rb556230ca537419f"/>
    <p:sldId xmlns:r="http://schemas.openxmlformats.org/officeDocument/2006/relationships" id="262" r:id="R3bfa462c3c3a49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0731e89e8411d" /><Relationship Type="http://schemas.openxmlformats.org/officeDocument/2006/relationships/slide" Target="/ppt/slides/slide1.xml" Id="Refa67362900d4c62" /><Relationship Type="http://schemas.openxmlformats.org/officeDocument/2006/relationships/slide" Target="/ppt/slides/slide2.xml" Id="Rd60d75993d6e4c96" /><Relationship Type="http://schemas.openxmlformats.org/officeDocument/2006/relationships/slide" Target="/ppt/slides/slide3.xml" Id="Rf90600a0c620476d" /><Relationship Type="http://schemas.openxmlformats.org/officeDocument/2006/relationships/slide" Target="/ppt/slides/slide4.xml" Id="Re03a49d3333d4657" /><Relationship Type="http://schemas.openxmlformats.org/officeDocument/2006/relationships/slide" Target="/ppt/slides/slide5.xml" Id="Reb2af4b0c4c941c0" /><Relationship Type="http://schemas.openxmlformats.org/officeDocument/2006/relationships/slide" Target="/ppt/slides/slide6.xml" Id="Rb556230ca537419f" /><Relationship Type="http://schemas.openxmlformats.org/officeDocument/2006/relationships/slide" Target="/ppt/slides/slide7.xml" Id="R3bfa462c3c3a49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c0767092814a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e1c8c20cb41ad" /><Relationship Type="http://schemas.openxmlformats.org/officeDocument/2006/relationships/theme" Target="/ppt/slideMasters/theme/theme1.xml" Id="R71419742208342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2e1c8c20cb41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c8aa877b748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73c7482b243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77b309bdf43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451c5ea0741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d8aed2cf24c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b7e4bd17347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cf1fbdb924e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ERØY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88 852 078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431 991 511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434 250 625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Eriksen, Orrebakken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993 345 903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