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3659e9b8c45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e8a9e323d7470f"/>
  </p:sldMasterIdLst>
  <p:sldIdLst>
    <p:sldId xmlns:r="http://schemas.openxmlformats.org/officeDocument/2006/relationships" id="256" r:id="R3d075366b98d4fcc"/>
    <p:sldId xmlns:r="http://schemas.openxmlformats.org/officeDocument/2006/relationships" id="257" r:id="R2e8d171d76aa4adc"/>
    <p:sldId xmlns:r="http://schemas.openxmlformats.org/officeDocument/2006/relationships" id="258" r:id="R7c5e76880f904b70"/>
    <p:sldId xmlns:r="http://schemas.openxmlformats.org/officeDocument/2006/relationships" id="259" r:id="R731e71d4090e42e6"/>
    <p:sldId xmlns:r="http://schemas.openxmlformats.org/officeDocument/2006/relationships" id="260" r:id="Rf60bf42a95774bca"/>
    <p:sldId xmlns:r="http://schemas.openxmlformats.org/officeDocument/2006/relationships" id="261" r:id="R6bc593ebb17c457a"/>
    <p:sldId xmlns:r="http://schemas.openxmlformats.org/officeDocument/2006/relationships" id="262" r:id="R36217a0d59f340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8a9e323d7470f" /><Relationship Type="http://schemas.openxmlformats.org/officeDocument/2006/relationships/slide" Target="/ppt/slides/slide1.xml" Id="R3d075366b98d4fcc" /><Relationship Type="http://schemas.openxmlformats.org/officeDocument/2006/relationships/slide" Target="/ppt/slides/slide2.xml" Id="R2e8d171d76aa4adc" /><Relationship Type="http://schemas.openxmlformats.org/officeDocument/2006/relationships/slide" Target="/ppt/slides/slide3.xml" Id="R7c5e76880f904b70" /><Relationship Type="http://schemas.openxmlformats.org/officeDocument/2006/relationships/slide" Target="/ppt/slides/slide4.xml" Id="R731e71d4090e42e6" /><Relationship Type="http://schemas.openxmlformats.org/officeDocument/2006/relationships/slide" Target="/ppt/slides/slide5.xml" Id="Rf60bf42a95774bca" /><Relationship Type="http://schemas.openxmlformats.org/officeDocument/2006/relationships/slide" Target="/ppt/slides/slide6.xml" Id="R6bc593ebb17c457a" /><Relationship Type="http://schemas.openxmlformats.org/officeDocument/2006/relationships/slide" Target="/ppt/slides/slide7.xml" Id="R36217a0d59f340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83893f6344e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fdb3c3c5a45aa" /><Relationship Type="http://schemas.openxmlformats.org/officeDocument/2006/relationships/theme" Target="/ppt/slideMasters/theme/theme1.xml" Id="R0cdb21911f1240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9fdb3c3c5a45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4f0c22a7b4e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72a1a4ff247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251d1c17d45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1fb8c956c49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d876cd5b84c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bcb2933854f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68dc7787144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HAGBARTH SCHJØTT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HAGBARTH SCHJØTT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24 482 011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SCHJØTT HAGBARTH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trestandard@trestandard.no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