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6aa691f28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387d8318c40e3"/>
  </p:sldMasterIdLst>
  <p:sldIdLst>
    <p:sldId xmlns:r="http://schemas.openxmlformats.org/officeDocument/2006/relationships" id="256" r:id="R6a8dc67ce89b404a"/>
    <p:sldId xmlns:r="http://schemas.openxmlformats.org/officeDocument/2006/relationships" id="257" r:id="Rde526abb5298492a"/>
    <p:sldId xmlns:r="http://schemas.openxmlformats.org/officeDocument/2006/relationships" id="258" r:id="R6f632c64cf134c63"/>
    <p:sldId xmlns:r="http://schemas.openxmlformats.org/officeDocument/2006/relationships" id="259" r:id="R9b2f997265394a7f"/>
    <p:sldId xmlns:r="http://schemas.openxmlformats.org/officeDocument/2006/relationships" id="260" r:id="Rf387792bf6334692"/>
    <p:sldId xmlns:r="http://schemas.openxmlformats.org/officeDocument/2006/relationships" id="261" r:id="Raf3bed8ee2404713"/>
    <p:sldId xmlns:r="http://schemas.openxmlformats.org/officeDocument/2006/relationships" id="262" r:id="R8b8e581dc89d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387d8318c40e3" /><Relationship Type="http://schemas.openxmlformats.org/officeDocument/2006/relationships/slide" Target="/ppt/slides/slide1.xml" Id="R6a8dc67ce89b404a" /><Relationship Type="http://schemas.openxmlformats.org/officeDocument/2006/relationships/slide" Target="/ppt/slides/slide2.xml" Id="Rde526abb5298492a" /><Relationship Type="http://schemas.openxmlformats.org/officeDocument/2006/relationships/slide" Target="/ppt/slides/slide3.xml" Id="R6f632c64cf134c63" /><Relationship Type="http://schemas.openxmlformats.org/officeDocument/2006/relationships/slide" Target="/ppt/slides/slide4.xml" Id="R9b2f997265394a7f" /><Relationship Type="http://schemas.openxmlformats.org/officeDocument/2006/relationships/slide" Target="/ppt/slides/slide5.xml" Id="Rf387792bf6334692" /><Relationship Type="http://schemas.openxmlformats.org/officeDocument/2006/relationships/slide" Target="/ppt/slides/slide6.xml" Id="Raf3bed8ee2404713" /><Relationship Type="http://schemas.openxmlformats.org/officeDocument/2006/relationships/slide" Target="/ppt/slides/slide7.xml" Id="R8b8e581dc89d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6feb8932f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4fb8607f4cde" /><Relationship Type="http://schemas.openxmlformats.org/officeDocument/2006/relationships/theme" Target="/ppt/slideMasters/theme/theme1.xml" Id="Rf52d53ea7915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64fb8607f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e296e1d3b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6527f50f5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d5440699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1a58f53b3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9a9cd43a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3e661cba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653ae28fe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