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e5d5006af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02a1d6bd048c6"/>
  </p:sldMasterIdLst>
  <p:sldIdLst>
    <p:sldId xmlns:r="http://schemas.openxmlformats.org/officeDocument/2006/relationships" id="256" r:id="R4067866c964a444b"/>
    <p:sldId xmlns:r="http://schemas.openxmlformats.org/officeDocument/2006/relationships" id="257" r:id="Rd919d5708aae489a"/>
    <p:sldId xmlns:r="http://schemas.openxmlformats.org/officeDocument/2006/relationships" id="258" r:id="R142b9bf3383c4603"/>
    <p:sldId xmlns:r="http://schemas.openxmlformats.org/officeDocument/2006/relationships" id="259" r:id="R2c2d7d6f5b4a454d"/>
    <p:sldId xmlns:r="http://schemas.openxmlformats.org/officeDocument/2006/relationships" id="260" r:id="R587e34a2ca514c1f"/>
    <p:sldId xmlns:r="http://schemas.openxmlformats.org/officeDocument/2006/relationships" id="261" r:id="Rcbf75b8195cc47cf"/>
    <p:sldId xmlns:r="http://schemas.openxmlformats.org/officeDocument/2006/relationships" id="262" r:id="R6c949a2f59564f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02a1d6bd048c6" /><Relationship Type="http://schemas.openxmlformats.org/officeDocument/2006/relationships/slide" Target="/ppt/slides/slide1.xml" Id="R4067866c964a444b" /><Relationship Type="http://schemas.openxmlformats.org/officeDocument/2006/relationships/slide" Target="/ppt/slides/slide2.xml" Id="Rd919d5708aae489a" /><Relationship Type="http://schemas.openxmlformats.org/officeDocument/2006/relationships/slide" Target="/ppt/slides/slide3.xml" Id="R142b9bf3383c4603" /><Relationship Type="http://schemas.openxmlformats.org/officeDocument/2006/relationships/slide" Target="/ppt/slides/slide4.xml" Id="R2c2d7d6f5b4a454d" /><Relationship Type="http://schemas.openxmlformats.org/officeDocument/2006/relationships/slide" Target="/ppt/slides/slide5.xml" Id="R587e34a2ca514c1f" /><Relationship Type="http://schemas.openxmlformats.org/officeDocument/2006/relationships/slide" Target="/ppt/slides/slide6.xml" Id="Rcbf75b8195cc47cf" /><Relationship Type="http://schemas.openxmlformats.org/officeDocument/2006/relationships/slide" Target="/ppt/slides/slide7.xml" Id="R6c949a2f59564f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a0b79dc57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0672fd2eb4f8c" /><Relationship Type="http://schemas.openxmlformats.org/officeDocument/2006/relationships/theme" Target="/ppt/slideMasters/theme/theme1.xml" Id="R729a88338d88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0672fd2eb4f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ae296518e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a9600c2bb4e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1613cfba6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420fc8aaf4a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59da82b5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c83668845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14adafdc5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GAWAIN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327 055 188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332 382 246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