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85efcfb18146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72e549f6024415"/>
  </p:sldMasterIdLst>
  <p:sldIdLst>
    <p:sldId xmlns:r="http://schemas.openxmlformats.org/officeDocument/2006/relationships" id="256" r:id="Rb87234b50b864033"/>
    <p:sldId xmlns:r="http://schemas.openxmlformats.org/officeDocument/2006/relationships" id="257" r:id="R40d6974dc6ca4ee8"/>
    <p:sldId xmlns:r="http://schemas.openxmlformats.org/officeDocument/2006/relationships" id="258" r:id="R7dc69b780ba54a9e"/>
    <p:sldId xmlns:r="http://schemas.openxmlformats.org/officeDocument/2006/relationships" id="259" r:id="R0ed7a7179d8248ad"/>
    <p:sldId xmlns:r="http://schemas.openxmlformats.org/officeDocument/2006/relationships" id="260" r:id="R6cc5cc6b1ff6488a"/>
    <p:sldId xmlns:r="http://schemas.openxmlformats.org/officeDocument/2006/relationships" id="261" r:id="R1475db44daaa4ef2"/>
    <p:sldId xmlns:r="http://schemas.openxmlformats.org/officeDocument/2006/relationships" id="262" r:id="Rd8461486cd2040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2e549f6024415" /><Relationship Type="http://schemas.openxmlformats.org/officeDocument/2006/relationships/slide" Target="/ppt/slides/slide1.xml" Id="Rb87234b50b864033" /><Relationship Type="http://schemas.openxmlformats.org/officeDocument/2006/relationships/slide" Target="/ppt/slides/slide2.xml" Id="R40d6974dc6ca4ee8" /><Relationship Type="http://schemas.openxmlformats.org/officeDocument/2006/relationships/slide" Target="/ppt/slides/slide3.xml" Id="R7dc69b780ba54a9e" /><Relationship Type="http://schemas.openxmlformats.org/officeDocument/2006/relationships/slide" Target="/ppt/slides/slide4.xml" Id="R0ed7a7179d8248ad" /><Relationship Type="http://schemas.openxmlformats.org/officeDocument/2006/relationships/slide" Target="/ppt/slides/slide5.xml" Id="R6cc5cc6b1ff6488a" /><Relationship Type="http://schemas.openxmlformats.org/officeDocument/2006/relationships/slide" Target="/ppt/slides/slide6.xml" Id="R1475db44daaa4ef2" /><Relationship Type="http://schemas.openxmlformats.org/officeDocument/2006/relationships/slide" Target="/ppt/slides/slide7.xml" Id="Rd8461486cd2040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8c58842e64d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9e0160216494a" /><Relationship Type="http://schemas.openxmlformats.org/officeDocument/2006/relationships/theme" Target="/ppt/slideMasters/theme/theme1.xml" Id="R1d2056964aaa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49e016021649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a2f227c5d4f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73e3e8c8c4f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38efaff5d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8d44dfaae49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eb69fe9ff49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a6a20858249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69ebd421f41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76 990 406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86 876 143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LINN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993 142 026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