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b8c22464e947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3aa9438777421a"/>
  </p:sldMasterIdLst>
  <p:sldIdLst>
    <p:sldId xmlns:r="http://schemas.openxmlformats.org/officeDocument/2006/relationships" id="256" r:id="R95b478dc547945af"/>
    <p:sldId xmlns:r="http://schemas.openxmlformats.org/officeDocument/2006/relationships" id="257" r:id="Rfd0e8fdaf18b44aa"/>
    <p:sldId xmlns:r="http://schemas.openxmlformats.org/officeDocument/2006/relationships" id="258" r:id="R3713d5a082f141c5"/>
    <p:sldId xmlns:r="http://schemas.openxmlformats.org/officeDocument/2006/relationships" id="259" r:id="R24388afa4fd84f15"/>
    <p:sldId xmlns:r="http://schemas.openxmlformats.org/officeDocument/2006/relationships" id="260" r:id="R8b3b034e2a644442"/>
    <p:sldId xmlns:r="http://schemas.openxmlformats.org/officeDocument/2006/relationships" id="261" r:id="R9b5c29dbef3a47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aa9438777421a" /><Relationship Type="http://schemas.openxmlformats.org/officeDocument/2006/relationships/slide" Target="/ppt/slides/slide1.xml" Id="R95b478dc547945af" /><Relationship Type="http://schemas.openxmlformats.org/officeDocument/2006/relationships/slide" Target="/ppt/slides/slide2.xml" Id="Rfd0e8fdaf18b44aa" /><Relationship Type="http://schemas.openxmlformats.org/officeDocument/2006/relationships/slide" Target="/ppt/slides/slide3.xml" Id="R3713d5a082f141c5" /><Relationship Type="http://schemas.openxmlformats.org/officeDocument/2006/relationships/slide" Target="/ppt/slides/slide4.xml" Id="R24388afa4fd84f15" /><Relationship Type="http://schemas.openxmlformats.org/officeDocument/2006/relationships/slide" Target="/ppt/slides/slide5.xml" Id="R8b3b034e2a644442" /><Relationship Type="http://schemas.openxmlformats.org/officeDocument/2006/relationships/slide" Target="/ppt/slides/slide6.xml" Id="R9b5c29dbef3a47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fda6159f11411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79380f6a54fec" /><Relationship Type="http://schemas.openxmlformats.org/officeDocument/2006/relationships/theme" Target="/ppt/slideMasters/theme/theme1.xml" Id="Rbd04146b576747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979380f6a54f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419549b6242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b701288574a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a97151999f46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f5e361da94e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4435de9f0944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9e63b16af48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SAMEIET SAGA SJØSIDEN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SAMEIET SAGA SJØSIDEN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468 224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613 662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Saga Eiendom AS, Trondheimsveien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993 124 702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SAMEIET SAGA SJØSIDEN</a:t>
            </a:r>
          </a:p>
        </p:txBody>
      </p:sp>
    </p:spTree>
  </p:cSld>
  <p:clrMapOvr>
    <a:masterClrMapping xmlns:a="http://schemas.openxmlformats.org/drawingml/2006/main"/>
  </p:clrMapOvr>
</p:sld>
</file>