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e1ade6b9c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632e2693744a9"/>
  </p:sldMasterIdLst>
  <p:sldIdLst>
    <p:sldId xmlns:r="http://schemas.openxmlformats.org/officeDocument/2006/relationships" id="256" r:id="R2ffe16fd59774641"/>
    <p:sldId xmlns:r="http://schemas.openxmlformats.org/officeDocument/2006/relationships" id="257" r:id="R675a29496b5d4e32"/>
    <p:sldId xmlns:r="http://schemas.openxmlformats.org/officeDocument/2006/relationships" id="258" r:id="R97a775a55e044574"/>
    <p:sldId xmlns:r="http://schemas.openxmlformats.org/officeDocument/2006/relationships" id="259" r:id="Rb15448e01e9841ef"/>
    <p:sldId xmlns:r="http://schemas.openxmlformats.org/officeDocument/2006/relationships" id="260" r:id="Rdf036dd7843a415a"/>
    <p:sldId xmlns:r="http://schemas.openxmlformats.org/officeDocument/2006/relationships" id="261" r:id="Rf1ce899b3a2943ff"/>
    <p:sldId xmlns:r="http://schemas.openxmlformats.org/officeDocument/2006/relationships" id="262" r:id="R5884d0f90ccb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632e2693744a9" /><Relationship Type="http://schemas.openxmlformats.org/officeDocument/2006/relationships/slide" Target="/ppt/slides/slide1.xml" Id="R2ffe16fd59774641" /><Relationship Type="http://schemas.openxmlformats.org/officeDocument/2006/relationships/slide" Target="/ppt/slides/slide2.xml" Id="R675a29496b5d4e32" /><Relationship Type="http://schemas.openxmlformats.org/officeDocument/2006/relationships/slide" Target="/ppt/slides/slide3.xml" Id="R97a775a55e044574" /><Relationship Type="http://schemas.openxmlformats.org/officeDocument/2006/relationships/slide" Target="/ppt/slides/slide4.xml" Id="Rb15448e01e9841ef" /><Relationship Type="http://schemas.openxmlformats.org/officeDocument/2006/relationships/slide" Target="/ppt/slides/slide5.xml" Id="Rdf036dd7843a415a" /><Relationship Type="http://schemas.openxmlformats.org/officeDocument/2006/relationships/slide" Target="/ppt/slides/slide6.xml" Id="Rf1ce899b3a2943ff" /><Relationship Type="http://schemas.openxmlformats.org/officeDocument/2006/relationships/slide" Target="/ppt/slides/slide7.xml" Id="R5884d0f90ccb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0633b32a8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1bc263da404e" /><Relationship Type="http://schemas.openxmlformats.org/officeDocument/2006/relationships/theme" Target="/ppt/slideMasters/theme/theme1.xml" Id="Rda41f2e56ff2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81bc263da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174c3fc5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2b9d6a15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058b442f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17148d7b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5345bcf2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0965d994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b49e0288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1 376 895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ØYSTEIN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KAJA OLINE FLOEN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