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20bd0e205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5854cc61a4f55"/>
  </p:sldMasterIdLst>
  <p:sldIdLst>
    <p:sldId xmlns:r="http://schemas.openxmlformats.org/officeDocument/2006/relationships" id="256" r:id="R9fd2d2d29a064212"/>
    <p:sldId xmlns:r="http://schemas.openxmlformats.org/officeDocument/2006/relationships" id="257" r:id="Rff38277522ed4eaf"/>
    <p:sldId xmlns:r="http://schemas.openxmlformats.org/officeDocument/2006/relationships" id="258" r:id="R3389270fbe7c47ec"/>
    <p:sldId xmlns:r="http://schemas.openxmlformats.org/officeDocument/2006/relationships" id="259" r:id="R7fc6e8421a7b48bb"/>
    <p:sldId xmlns:r="http://schemas.openxmlformats.org/officeDocument/2006/relationships" id="260" r:id="R13b223f0652a4ff4"/>
    <p:sldId xmlns:r="http://schemas.openxmlformats.org/officeDocument/2006/relationships" id="261" r:id="R935608fd0e6c4cd7"/>
    <p:sldId xmlns:r="http://schemas.openxmlformats.org/officeDocument/2006/relationships" id="262" r:id="R07957771eebe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5854cc61a4f55" /><Relationship Type="http://schemas.openxmlformats.org/officeDocument/2006/relationships/slide" Target="/ppt/slides/slide1.xml" Id="R9fd2d2d29a064212" /><Relationship Type="http://schemas.openxmlformats.org/officeDocument/2006/relationships/slide" Target="/ppt/slides/slide2.xml" Id="Rff38277522ed4eaf" /><Relationship Type="http://schemas.openxmlformats.org/officeDocument/2006/relationships/slide" Target="/ppt/slides/slide3.xml" Id="R3389270fbe7c47ec" /><Relationship Type="http://schemas.openxmlformats.org/officeDocument/2006/relationships/slide" Target="/ppt/slides/slide4.xml" Id="R7fc6e8421a7b48bb" /><Relationship Type="http://schemas.openxmlformats.org/officeDocument/2006/relationships/slide" Target="/ppt/slides/slide5.xml" Id="R13b223f0652a4ff4" /><Relationship Type="http://schemas.openxmlformats.org/officeDocument/2006/relationships/slide" Target="/ppt/slides/slide6.xml" Id="R935608fd0e6c4cd7" /><Relationship Type="http://schemas.openxmlformats.org/officeDocument/2006/relationships/slide" Target="/ppt/slides/slide7.xml" Id="R07957771eebe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eb3ca2a90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8fec5bac4c0a" /><Relationship Type="http://schemas.openxmlformats.org/officeDocument/2006/relationships/theme" Target="/ppt/slideMasters/theme/theme1.xml" Id="R43ea6fd7ab18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68fec5bac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d904e56af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bbaebde5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1040c63c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d852b56e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69762a6c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7d645519c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17c017406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