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c8c02c04c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d3288fa394475"/>
  </p:sldMasterIdLst>
  <p:sldIdLst>
    <p:sldId xmlns:r="http://schemas.openxmlformats.org/officeDocument/2006/relationships" id="256" r:id="R1a3ebc7faa0e4eda"/>
    <p:sldId xmlns:r="http://schemas.openxmlformats.org/officeDocument/2006/relationships" id="257" r:id="R89dc8ffb747945d4"/>
    <p:sldId xmlns:r="http://schemas.openxmlformats.org/officeDocument/2006/relationships" id="258" r:id="R1591fc9d5e194ac7"/>
    <p:sldId xmlns:r="http://schemas.openxmlformats.org/officeDocument/2006/relationships" id="259" r:id="R0d2f3d87092d4061"/>
    <p:sldId xmlns:r="http://schemas.openxmlformats.org/officeDocument/2006/relationships" id="260" r:id="R7b5a5b79ca1a4f2c"/>
    <p:sldId xmlns:r="http://schemas.openxmlformats.org/officeDocument/2006/relationships" id="261" r:id="Rc6a12316c3a04ddc"/>
    <p:sldId xmlns:r="http://schemas.openxmlformats.org/officeDocument/2006/relationships" id="262" r:id="R789aba4ff1f8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d3288fa394475" /><Relationship Type="http://schemas.openxmlformats.org/officeDocument/2006/relationships/slide" Target="/ppt/slides/slide1.xml" Id="R1a3ebc7faa0e4eda" /><Relationship Type="http://schemas.openxmlformats.org/officeDocument/2006/relationships/slide" Target="/ppt/slides/slide2.xml" Id="R89dc8ffb747945d4" /><Relationship Type="http://schemas.openxmlformats.org/officeDocument/2006/relationships/slide" Target="/ppt/slides/slide3.xml" Id="R1591fc9d5e194ac7" /><Relationship Type="http://schemas.openxmlformats.org/officeDocument/2006/relationships/slide" Target="/ppt/slides/slide4.xml" Id="R0d2f3d87092d4061" /><Relationship Type="http://schemas.openxmlformats.org/officeDocument/2006/relationships/slide" Target="/ppt/slides/slide5.xml" Id="R7b5a5b79ca1a4f2c" /><Relationship Type="http://schemas.openxmlformats.org/officeDocument/2006/relationships/slide" Target="/ppt/slides/slide6.xml" Id="Rc6a12316c3a04ddc" /><Relationship Type="http://schemas.openxmlformats.org/officeDocument/2006/relationships/slide" Target="/ppt/slides/slide7.xml" Id="R789aba4ff1f8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33ce188bf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0cf720a74833" /><Relationship Type="http://schemas.openxmlformats.org/officeDocument/2006/relationships/theme" Target="/ppt/slideMasters/theme/theme1.xml" Id="R5ed00a87a99c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e0cf720a7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0281d1b5e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df9c20a4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ff1f4d156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17f1a6aa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ff885d62d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f23bf379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dcebeceb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SKIFTESVIK ELI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