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13e7fff68245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8edbb0a23c4235"/>
  </p:sldMasterIdLst>
  <p:sldIdLst>
    <p:sldId xmlns:r="http://schemas.openxmlformats.org/officeDocument/2006/relationships" id="256" r:id="Rb0b738decedc47f0"/>
    <p:sldId xmlns:r="http://schemas.openxmlformats.org/officeDocument/2006/relationships" id="257" r:id="Rc813efac88d34adb"/>
    <p:sldId xmlns:r="http://schemas.openxmlformats.org/officeDocument/2006/relationships" id="258" r:id="R394e925d60234b88"/>
    <p:sldId xmlns:r="http://schemas.openxmlformats.org/officeDocument/2006/relationships" id="259" r:id="R4590f20c108b4051"/>
    <p:sldId xmlns:r="http://schemas.openxmlformats.org/officeDocument/2006/relationships" id="260" r:id="R3265e06266e54495"/>
    <p:sldId xmlns:r="http://schemas.openxmlformats.org/officeDocument/2006/relationships" id="261" r:id="R04f37f738e91402b"/>
    <p:sldId xmlns:r="http://schemas.openxmlformats.org/officeDocument/2006/relationships" id="262" r:id="R9fd58b43037645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edbb0a23c4235" /><Relationship Type="http://schemas.openxmlformats.org/officeDocument/2006/relationships/slide" Target="/ppt/slides/slide1.xml" Id="Rb0b738decedc47f0" /><Relationship Type="http://schemas.openxmlformats.org/officeDocument/2006/relationships/slide" Target="/ppt/slides/slide2.xml" Id="Rc813efac88d34adb" /><Relationship Type="http://schemas.openxmlformats.org/officeDocument/2006/relationships/slide" Target="/ppt/slides/slide3.xml" Id="R394e925d60234b88" /><Relationship Type="http://schemas.openxmlformats.org/officeDocument/2006/relationships/slide" Target="/ppt/slides/slide4.xml" Id="R4590f20c108b4051" /><Relationship Type="http://schemas.openxmlformats.org/officeDocument/2006/relationships/slide" Target="/ppt/slides/slide5.xml" Id="R3265e06266e54495" /><Relationship Type="http://schemas.openxmlformats.org/officeDocument/2006/relationships/slide" Target="/ppt/slides/slide6.xml" Id="R04f37f738e91402b" /><Relationship Type="http://schemas.openxmlformats.org/officeDocument/2006/relationships/slide" Target="/ppt/slides/slide7.xml" Id="R9fd58b43037645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8f22291e94e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e7a080a164bd4" /><Relationship Type="http://schemas.openxmlformats.org/officeDocument/2006/relationships/theme" Target="/ppt/slideMasters/theme/theme1.xml" Id="R7e4409ae2ed84d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de7a080a164b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4358ec21b4a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bf44ddc174d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41d73510e41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0ea8419f041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35d186fc641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b9ede5d9240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513125e1446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VILDENSKY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VILDENSKY INVEST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55 353 564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63 599 491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63 850 968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INGEBRETSEN REIMER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Camilla Reimer, Sjøstrandveien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1452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91 27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camillareimer@me.com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993 019 836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VILDENSKY INVEST AS</a:t>
            </a:r>
          </a:p>
        </p:txBody>
      </p:sp>
    </p:spTree>
  </p:cSld>
  <p:clrMapOvr>
    <a:masterClrMapping xmlns:a="http://schemas.openxmlformats.org/drawingml/2006/main"/>
  </p:clrMapOvr>
</p:sld>
</file>